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256" r:id="rId2"/>
    <p:sldId id="312" r:id="rId3"/>
    <p:sldId id="257" r:id="rId4"/>
    <p:sldId id="258" r:id="rId5"/>
    <p:sldId id="259" r:id="rId6"/>
    <p:sldId id="310" r:id="rId7"/>
    <p:sldId id="372" r:id="rId8"/>
    <p:sldId id="373" r:id="rId9"/>
    <p:sldId id="374" r:id="rId10"/>
    <p:sldId id="375" r:id="rId11"/>
    <p:sldId id="376" r:id="rId12"/>
    <p:sldId id="377" r:id="rId13"/>
    <p:sldId id="378" r:id="rId14"/>
    <p:sldId id="379" r:id="rId15"/>
    <p:sldId id="380" r:id="rId16"/>
    <p:sldId id="381" r:id="rId17"/>
    <p:sldId id="382" r:id="rId18"/>
    <p:sldId id="260" r:id="rId19"/>
    <p:sldId id="261" r:id="rId20"/>
    <p:sldId id="262" r:id="rId21"/>
    <p:sldId id="264" r:id="rId22"/>
    <p:sldId id="328" r:id="rId23"/>
    <p:sldId id="360" r:id="rId24"/>
    <p:sldId id="361" r:id="rId25"/>
    <p:sldId id="332" r:id="rId26"/>
    <p:sldId id="334" r:id="rId27"/>
    <p:sldId id="323" r:id="rId28"/>
    <p:sldId id="270" r:id="rId29"/>
    <p:sldId id="338" r:id="rId30"/>
    <p:sldId id="273" r:id="rId31"/>
    <p:sldId id="274" r:id="rId32"/>
    <p:sldId id="289" r:id="rId33"/>
    <p:sldId id="340" r:id="rId34"/>
    <p:sldId id="343" r:id="rId35"/>
    <p:sldId id="344" r:id="rId36"/>
    <p:sldId id="345" r:id="rId37"/>
    <p:sldId id="279" r:id="rId38"/>
    <p:sldId id="306" r:id="rId39"/>
    <p:sldId id="322" r:id="rId40"/>
    <p:sldId id="346" r:id="rId41"/>
    <p:sldId id="347" r:id="rId42"/>
    <p:sldId id="280" r:id="rId43"/>
    <p:sldId id="348" r:id="rId44"/>
    <p:sldId id="282" r:id="rId45"/>
    <p:sldId id="371" r:id="rId46"/>
    <p:sldId id="365" r:id="rId47"/>
    <p:sldId id="283" r:id="rId48"/>
    <p:sldId id="284" r:id="rId49"/>
    <p:sldId id="366" r:id="rId50"/>
    <p:sldId id="294" r:id="rId51"/>
    <p:sldId id="286" r:id="rId52"/>
    <p:sldId id="325" r:id="rId53"/>
    <p:sldId id="358" r:id="rId54"/>
    <p:sldId id="355" r:id="rId55"/>
    <p:sldId id="362" r:id="rId56"/>
    <p:sldId id="357" r:id="rId57"/>
    <p:sldId id="356" r:id="rId58"/>
    <p:sldId id="296" r:id="rId59"/>
    <p:sldId id="329" r:id="rId60"/>
    <p:sldId id="367" r:id="rId61"/>
    <p:sldId id="368" r:id="rId62"/>
    <p:sldId id="369" r:id="rId63"/>
    <p:sldId id="354" r:id="rId64"/>
    <p:sldId id="331" r:id="rId65"/>
    <p:sldId id="313" r:id="rId66"/>
    <p:sldId id="370" r:id="rId67"/>
    <p:sldId id="317" r:id="rId68"/>
    <p:sldId id="311" r:id="rId69"/>
    <p:sldId id="320" r:id="rId70"/>
    <p:sldId id="319" r:id="rId7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78760" autoAdjust="0"/>
  </p:normalViewPr>
  <p:slideViewPr>
    <p:cSldViewPr snapToGrid="0" showGuides="1">
      <p:cViewPr varScale="1">
        <p:scale>
          <a:sx n="59" d="100"/>
          <a:sy n="59" d="100"/>
        </p:scale>
        <p:origin x="6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E6470-FC56-4241-9B8B-8BD7946B364A}" type="datetimeFigureOut">
              <a:rPr kumimoji="1" lang="ja-JP" altLang="en-US" smtClean="0"/>
              <a:t>2015/10/18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63A8C-29D7-49D1-9864-8A71B3DA1A94}" type="slidenum">
              <a:rPr kumimoji="1" lang="ja-JP" altLang="en-US" smtClean="0"/>
              <a:t>‹#›</a:t>
            </a:fld>
            <a:endParaRPr kumimoji="1" lang="ja-JP" altLang="en-US"/>
          </a:p>
        </p:txBody>
      </p:sp>
    </p:spTree>
    <p:extLst>
      <p:ext uri="{BB962C8B-B14F-4D97-AF65-F5344CB8AC3E}">
        <p14:creationId xmlns:p14="http://schemas.microsoft.com/office/powerpoint/2010/main" val="22635329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1</a:t>
            </a:fld>
            <a:endParaRPr kumimoji="1" lang="ja-JP" altLang="en-US"/>
          </a:p>
        </p:txBody>
      </p:sp>
    </p:spTree>
    <p:extLst>
      <p:ext uri="{BB962C8B-B14F-4D97-AF65-F5344CB8AC3E}">
        <p14:creationId xmlns:p14="http://schemas.microsoft.com/office/powerpoint/2010/main" val="381756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年度が変わる前、今年の二月末くらいからやってました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21</a:t>
            </a:fld>
            <a:endParaRPr kumimoji="1" lang="ja-JP" altLang="en-US"/>
          </a:p>
        </p:txBody>
      </p:sp>
    </p:spTree>
    <p:extLst>
      <p:ext uri="{BB962C8B-B14F-4D97-AF65-F5344CB8AC3E}">
        <p14:creationId xmlns:p14="http://schemas.microsoft.com/office/powerpoint/2010/main" val="98779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それではプロジェクトの進展をわたくししぶやが説明しようと思います</a:t>
            </a:r>
            <a:endParaRPr kumimoji="1" lang="en-US" altLang="ja-JP" dirty="0" smtClean="0"/>
          </a:p>
          <a:p>
            <a:r>
              <a:rPr kumimoji="1" lang="ja-JP" altLang="en-US" dirty="0" smtClean="0"/>
              <a:t>まずは去年</a:t>
            </a:r>
            <a:r>
              <a:rPr kumimoji="1" lang="en-US" altLang="ja-JP" dirty="0" smtClean="0"/>
              <a:t>12</a:t>
            </a:r>
            <a:r>
              <a:rPr kumimoji="1" lang="ja-JP" altLang="en-US" dirty="0" smtClean="0"/>
              <a:t>月、このプロジェクトが立ち上がりました</a:t>
            </a:r>
            <a:endParaRPr kumimoji="1" lang="en-US" altLang="ja-JP" dirty="0" smtClean="0"/>
          </a:p>
          <a:p>
            <a:r>
              <a:rPr kumimoji="1" lang="ja-JP" altLang="en-US" dirty="0" smtClean="0"/>
              <a:t>立ち上がった、と大仰ですが要するにメンバーとアイデアの募集です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25</a:t>
            </a:fld>
            <a:endParaRPr kumimoji="1" lang="ja-JP" altLang="en-US"/>
          </a:p>
        </p:txBody>
      </p:sp>
    </p:spTree>
    <p:extLst>
      <p:ext uri="{BB962C8B-B14F-4D97-AF65-F5344CB8AC3E}">
        <p14:creationId xmlns:p14="http://schemas.microsoft.com/office/powerpoint/2010/main" val="1959544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で、三ヶ月後には集まったアイデアから何を作るか、検討していきました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26</a:t>
            </a:fld>
            <a:endParaRPr kumimoji="1" lang="ja-JP" altLang="en-US"/>
          </a:p>
        </p:txBody>
      </p:sp>
    </p:spTree>
    <p:extLst>
      <p:ext uri="{BB962C8B-B14F-4D97-AF65-F5344CB8AC3E}">
        <p14:creationId xmlns:p14="http://schemas.microsoft.com/office/powerpoint/2010/main" val="128399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で、三ヶ月後には集まったアイデアから何を作るか、検討していきました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27</a:t>
            </a:fld>
            <a:endParaRPr kumimoji="1" lang="ja-JP" altLang="en-US"/>
          </a:p>
        </p:txBody>
      </p:sp>
    </p:spTree>
    <p:extLst>
      <p:ext uri="{BB962C8B-B14F-4D97-AF65-F5344CB8AC3E}">
        <p14:creationId xmlns:p14="http://schemas.microsoft.com/office/powerpoint/2010/main" val="27123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はるやすみです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28</a:t>
            </a:fld>
            <a:endParaRPr kumimoji="1" lang="ja-JP" altLang="en-US"/>
          </a:p>
        </p:txBody>
      </p:sp>
    </p:spTree>
    <p:extLst>
      <p:ext uri="{BB962C8B-B14F-4D97-AF65-F5344CB8AC3E}">
        <p14:creationId xmlns:p14="http://schemas.microsoft.com/office/powerpoint/2010/main" val="51016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ですが私たちにヤスミはありません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29</a:t>
            </a:fld>
            <a:endParaRPr kumimoji="1" lang="ja-JP" altLang="en-US"/>
          </a:p>
        </p:txBody>
      </p:sp>
    </p:spTree>
    <p:extLst>
      <p:ext uri="{BB962C8B-B14F-4D97-AF65-F5344CB8AC3E}">
        <p14:creationId xmlns:p14="http://schemas.microsoft.com/office/powerpoint/2010/main" val="153721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月の格闘の末試作品が出来上がって来た頃です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30</a:t>
            </a:fld>
            <a:endParaRPr kumimoji="1" lang="ja-JP" altLang="en-US"/>
          </a:p>
        </p:txBody>
      </p:sp>
    </p:spTree>
    <p:extLst>
      <p:ext uri="{BB962C8B-B14F-4D97-AF65-F5344CB8AC3E}">
        <p14:creationId xmlns:p14="http://schemas.microsoft.com/office/powerpoint/2010/main" val="213740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これはさんすう</a:t>
            </a:r>
            <a:r>
              <a:rPr kumimoji="1" lang="ja-JP" altLang="en-US" dirty="0" err="1" smtClean="0"/>
              <a:t>ぱ</a:t>
            </a:r>
            <a:r>
              <a:rPr kumimoji="1" lang="ja-JP" altLang="en-US" dirty="0" smtClean="0"/>
              <a:t>ずるのものですね</a:t>
            </a:r>
            <a:endParaRPr kumimoji="1" lang="en-US" altLang="ja-JP" dirty="0" smtClean="0"/>
          </a:p>
          <a:p>
            <a:r>
              <a:rPr kumimoji="1" lang="ja-JP" altLang="en-US" dirty="0" smtClean="0"/>
              <a:t>この段階ですでにゲームの基幹部分は大体動いてました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31</a:t>
            </a:fld>
            <a:endParaRPr kumimoji="1" lang="ja-JP" altLang="en-US"/>
          </a:p>
        </p:txBody>
      </p:sp>
    </p:spTree>
    <p:extLst>
      <p:ext uri="{BB962C8B-B14F-4D97-AF65-F5344CB8AC3E}">
        <p14:creationId xmlns:p14="http://schemas.microsoft.com/office/powerpoint/2010/main" val="37737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こちらは帰宅選手権のものですね</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32</a:t>
            </a:fld>
            <a:endParaRPr kumimoji="1" lang="ja-JP" altLang="en-US"/>
          </a:p>
        </p:txBody>
      </p:sp>
    </p:spTree>
    <p:extLst>
      <p:ext uri="{BB962C8B-B14F-4D97-AF65-F5344CB8AC3E}">
        <p14:creationId xmlns:p14="http://schemas.microsoft.com/office/powerpoint/2010/main" val="3653863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5</a:t>
            </a:r>
            <a:r>
              <a:rPr kumimoji="1" lang="ja-JP" altLang="en-US" dirty="0" smtClean="0"/>
              <a:t>月です　開発</a:t>
            </a:r>
            <a:r>
              <a:rPr kumimoji="1" lang="ja-JP" altLang="en-US" smtClean="0"/>
              <a:t>開始から月日もたち、と</a:t>
            </a:r>
            <a:r>
              <a:rPr kumimoji="1" lang="ja-JP" altLang="en-US" dirty="0" smtClean="0"/>
              <a:t>チームごとの進捗の差が大きくなってきまして</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33</a:t>
            </a:fld>
            <a:endParaRPr kumimoji="1" lang="ja-JP" altLang="en-US"/>
          </a:p>
        </p:txBody>
      </p:sp>
    </p:spTree>
    <p:extLst>
      <p:ext uri="{BB962C8B-B14F-4D97-AF65-F5344CB8AC3E}">
        <p14:creationId xmlns:p14="http://schemas.microsoft.com/office/powerpoint/2010/main" val="391314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内容に入る前にひとつお断りがありまして</a:t>
            </a:r>
            <a:endParaRPr kumimoji="1" lang="en-US" altLang="ja-JP" dirty="0" smtClean="0"/>
          </a:p>
          <a:p>
            <a:r>
              <a:rPr kumimoji="1" lang="ja-JP" altLang="en-US" dirty="0" smtClean="0"/>
              <a:t>げんざい展示しているものも調整がずっと続いており、最新版のスクリーンショットでは無いかもしれません。</a:t>
            </a:r>
            <a:endParaRPr kumimoji="1" lang="en-US" altLang="ja-JP" dirty="0" smtClean="0"/>
          </a:p>
          <a:p>
            <a:r>
              <a:rPr kumimoji="1" lang="ja-JP" altLang="en-US" dirty="0" smtClean="0"/>
              <a:t>この発表を見た後で学科展示へ行って見た目が全く違うものだとしても許して下さい</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a:t>
            </a:fld>
            <a:endParaRPr kumimoji="1" lang="ja-JP" altLang="en-US"/>
          </a:p>
        </p:txBody>
      </p:sp>
    </p:spTree>
    <p:extLst>
      <p:ext uri="{BB962C8B-B14F-4D97-AF65-F5344CB8AC3E}">
        <p14:creationId xmlns:p14="http://schemas.microsoft.com/office/powerpoint/2010/main" val="1316294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例を挙げると</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34</a:t>
            </a:fld>
            <a:endParaRPr kumimoji="1" lang="ja-JP" altLang="en-US"/>
          </a:p>
        </p:txBody>
      </p:sp>
    </p:spTree>
    <p:extLst>
      <p:ext uri="{BB962C8B-B14F-4D97-AF65-F5344CB8AC3E}">
        <p14:creationId xmlns:p14="http://schemas.microsoft.com/office/powerpoint/2010/main" val="2394608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超余裕なチームは至って普通にミーティングしてるんですが</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35</a:t>
            </a:fld>
            <a:endParaRPr kumimoji="1" lang="ja-JP" altLang="en-US"/>
          </a:p>
        </p:txBody>
      </p:sp>
    </p:spTree>
    <p:extLst>
      <p:ext uri="{BB962C8B-B14F-4D97-AF65-F5344CB8AC3E}">
        <p14:creationId xmlns:p14="http://schemas.microsoft.com/office/powerpoint/2010/main" val="230158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掴みかかるほど激昂してる人がいるチームもいたりします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36</a:t>
            </a:fld>
            <a:endParaRPr kumimoji="1" lang="ja-JP" altLang="en-US"/>
          </a:p>
        </p:txBody>
      </p:sp>
    </p:spTree>
    <p:extLst>
      <p:ext uri="{BB962C8B-B14F-4D97-AF65-F5344CB8AC3E}">
        <p14:creationId xmlns:p14="http://schemas.microsoft.com/office/powerpoint/2010/main" val="3677512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a:t>
            </a:r>
            <a:r>
              <a:rPr kumimoji="1" lang="en-US" altLang="ja-JP" dirty="0" smtClean="0"/>
              <a:t>7</a:t>
            </a:r>
            <a:r>
              <a:rPr kumimoji="1" lang="ja-JP" altLang="en-US" dirty="0" smtClean="0"/>
              <a:t>月</a:t>
            </a:r>
            <a:endParaRPr kumimoji="1" lang="en-US" altLang="ja-JP" dirty="0" smtClean="0"/>
          </a:p>
          <a:p>
            <a:r>
              <a:rPr kumimoji="1" lang="ja-JP" altLang="en-US" dirty="0" smtClean="0"/>
              <a:t>ゆったり作業をしていたらいつの間にか残り三ヶ月ですよ</a:t>
            </a:r>
            <a:endParaRPr kumimoji="1" lang="en-US" altLang="ja-JP" dirty="0" smtClean="0"/>
          </a:p>
          <a:p>
            <a:r>
              <a:rPr kumimoji="1" lang="ja-JP" altLang="en-US" dirty="0" smtClean="0"/>
              <a:t>この頃はどんな様子だったかというと</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37</a:t>
            </a:fld>
            <a:endParaRPr kumimoji="1" lang="ja-JP" altLang="en-US"/>
          </a:p>
        </p:txBody>
      </p:sp>
    </p:spTree>
    <p:extLst>
      <p:ext uri="{BB962C8B-B14F-4D97-AF65-F5344CB8AC3E}">
        <p14:creationId xmlns:p14="http://schemas.microsoft.com/office/powerpoint/2010/main" val="272216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例えばこの方。開発メンバーの</a:t>
            </a:r>
            <a:r>
              <a:rPr kumimoji="1" lang="en-US" altLang="ja-JP" dirty="0" smtClean="0"/>
              <a:t>1</a:t>
            </a:r>
            <a:r>
              <a:rPr kumimoji="1" lang="ja-JP" altLang="en-US" dirty="0" smtClean="0"/>
              <a:t>人で、普段はいたって普通の好青年なのですが一度キーボードに向かうと</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38</a:t>
            </a:fld>
            <a:endParaRPr kumimoji="1" lang="ja-JP" altLang="en-US"/>
          </a:p>
        </p:txBody>
      </p:sp>
    </p:spTree>
    <p:extLst>
      <p:ext uri="{BB962C8B-B14F-4D97-AF65-F5344CB8AC3E}">
        <p14:creationId xmlns:p14="http://schemas.microsoft.com/office/powerpoint/2010/main" val="1215682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39</a:t>
            </a:fld>
            <a:endParaRPr kumimoji="1" lang="ja-JP" altLang="en-US"/>
          </a:p>
        </p:txBody>
      </p:sp>
    </p:spTree>
    <p:extLst>
      <p:ext uri="{BB962C8B-B14F-4D97-AF65-F5344CB8AC3E}">
        <p14:creationId xmlns:p14="http://schemas.microsoft.com/office/powerpoint/2010/main" val="101956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このように暴言を吐き出します。ちなみに今日も暴言はいてます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41</a:t>
            </a:fld>
            <a:endParaRPr kumimoji="1" lang="ja-JP" altLang="en-US"/>
          </a:p>
        </p:txBody>
      </p:sp>
    </p:spTree>
    <p:extLst>
      <p:ext uri="{BB962C8B-B14F-4D97-AF65-F5344CB8AC3E}">
        <p14:creationId xmlns:p14="http://schemas.microsoft.com/office/powerpoint/2010/main" val="34296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そして夏休み</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42</a:t>
            </a:fld>
            <a:endParaRPr kumimoji="1" lang="ja-JP" altLang="en-US"/>
          </a:p>
        </p:txBody>
      </p:sp>
    </p:spTree>
    <p:extLst>
      <p:ext uri="{BB962C8B-B14F-4D97-AF65-F5344CB8AC3E}">
        <p14:creationId xmlns:p14="http://schemas.microsoft.com/office/powerpoint/2010/main" val="318172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は無いです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43</a:t>
            </a:fld>
            <a:endParaRPr kumimoji="1" lang="ja-JP" altLang="en-US"/>
          </a:p>
        </p:txBody>
      </p:sp>
    </p:spTree>
    <p:extLst>
      <p:ext uri="{BB962C8B-B14F-4D97-AF65-F5344CB8AC3E}">
        <p14:creationId xmlns:p14="http://schemas.microsoft.com/office/powerpoint/2010/main" val="1860199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とはいえこのプロジェクトばかり進めていたわけではなく、学外実習で思うように時間が撮れなかったりで</a:t>
            </a:r>
            <a:r>
              <a:rPr kumimoji="1" lang="en-US" altLang="ja-JP" dirty="0" smtClean="0"/>
              <a:t>8</a:t>
            </a:r>
            <a:r>
              <a:rPr kumimoji="1" lang="ja-JP" altLang="en-US" dirty="0" smtClean="0"/>
              <a:t>月の作業はあまり進みませんでした。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44</a:t>
            </a:fld>
            <a:endParaRPr kumimoji="1" lang="ja-JP" altLang="en-US"/>
          </a:p>
        </p:txBody>
      </p:sp>
    </p:spTree>
    <p:extLst>
      <p:ext uri="{BB962C8B-B14F-4D97-AF65-F5344CB8AC3E}">
        <p14:creationId xmlns:p14="http://schemas.microsoft.com/office/powerpoint/2010/main" val="77127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学科展示への道、と題していますが皆さん学科展示ってなにさ、って思う人もいるかもしれません。</a:t>
            </a:r>
            <a:endParaRPr kumimoji="1" lang="en-US" altLang="ja-JP" dirty="0" smtClean="0"/>
          </a:p>
          <a:p>
            <a:r>
              <a:rPr kumimoji="1" lang="ja-JP" altLang="en-US" dirty="0" smtClean="0"/>
              <a:t>まあ字でわかるとは思いますが</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3</a:t>
            </a:fld>
            <a:endParaRPr kumimoji="1" lang="ja-JP" altLang="en-US"/>
          </a:p>
        </p:txBody>
      </p:sp>
    </p:spTree>
    <p:extLst>
      <p:ext uri="{BB962C8B-B14F-4D97-AF65-F5344CB8AC3E}">
        <p14:creationId xmlns:p14="http://schemas.microsoft.com/office/powerpoint/2010/main" val="196781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私の場合は</a:t>
            </a:r>
            <a:r>
              <a:rPr kumimoji="1" lang="en-US" altLang="ja-JP" dirty="0" smtClean="0"/>
              <a:t>3</a:t>
            </a:r>
            <a:r>
              <a:rPr kumimoji="1" lang="ja-JP" altLang="en-US" dirty="0" smtClean="0"/>
              <a:t>週間鯖江市にいってきました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45</a:t>
            </a:fld>
            <a:endParaRPr kumimoji="1" lang="ja-JP" altLang="en-US"/>
          </a:p>
        </p:txBody>
      </p:sp>
    </p:spTree>
    <p:extLst>
      <p:ext uri="{BB962C8B-B14F-4D97-AF65-F5344CB8AC3E}">
        <p14:creationId xmlns:p14="http://schemas.microsoft.com/office/powerpoint/2010/main" val="240076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帰ってきました。</a:t>
            </a:r>
            <a:endParaRPr kumimoji="1" lang="en-US" altLang="ja-JP" dirty="0" smtClean="0"/>
          </a:p>
          <a:p>
            <a:r>
              <a:rPr kumimoji="1" lang="ja-JP" altLang="en-US" dirty="0" smtClean="0"/>
              <a:t>帰ってくると、</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47</a:t>
            </a:fld>
            <a:endParaRPr kumimoji="1" lang="ja-JP" altLang="en-US"/>
          </a:p>
        </p:txBody>
      </p:sp>
    </p:spTree>
    <p:extLst>
      <p:ext uri="{BB962C8B-B14F-4D97-AF65-F5344CB8AC3E}">
        <p14:creationId xmlns:p14="http://schemas.microsoft.com/office/powerpoint/2010/main" val="412273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もう九月です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48</a:t>
            </a:fld>
            <a:endParaRPr kumimoji="1" lang="ja-JP" altLang="en-US"/>
          </a:p>
        </p:txBody>
      </p:sp>
    </p:spTree>
    <p:extLst>
      <p:ext uri="{BB962C8B-B14F-4D97-AF65-F5344CB8AC3E}">
        <p14:creationId xmlns:p14="http://schemas.microsoft.com/office/powerpoint/2010/main" val="394235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a:t>
            </a:r>
            <a:r>
              <a:rPr kumimoji="1" lang="ja-JP" altLang="en-US" dirty="0" smtClean="0"/>
              <a:t>月に立てた予定ではこの辺りで既に出来上がっていたはずなのですが当然そうなるわけもなく</a:t>
            </a:r>
            <a:endParaRPr kumimoji="1" lang="en-US" altLang="ja-JP" dirty="0" smtClean="0"/>
          </a:p>
          <a:p>
            <a:r>
              <a:rPr kumimoji="1" lang="ja-JP" altLang="en-US" dirty="0" smtClean="0"/>
              <a:t>睡眠時間すら惜しいと考えた我々は</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49</a:t>
            </a:fld>
            <a:endParaRPr kumimoji="1" lang="ja-JP" altLang="en-US"/>
          </a:p>
        </p:txBody>
      </p:sp>
    </p:spTree>
    <p:extLst>
      <p:ext uri="{BB962C8B-B14F-4D97-AF65-F5344CB8AC3E}">
        <p14:creationId xmlns:p14="http://schemas.microsoft.com/office/powerpoint/2010/main" val="3008377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高専祭前日を恐怖しながら対策を建てました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50</a:t>
            </a:fld>
            <a:endParaRPr kumimoji="1" lang="ja-JP" altLang="en-US"/>
          </a:p>
        </p:txBody>
      </p:sp>
    </p:spTree>
    <p:extLst>
      <p:ext uri="{BB962C8B-B14F-4D97-AF65-F5344CB8AC3E}">
        <p14:creationId xmlns:p14="http://schemas.microsoft.com/office/powerpoint/2010/main" val="960407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で、学校も始まり更に忙しくなる中寝る間も惜しんで作業を進めてきたわけです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51</a:t>
            </a:fld>
            <a:endParaRPr kumimoji="1" lang="ja-JP" altLang="en-US"/>
          </a:p>
        </p:txBody>
      </p:sp>
    </p:spTree>
    <p:extLst>
      <p:ext uri="{BB962C8B-B14F-4D97-AF65-F5344CB8AC3E}">
        <p14:creationId xmlns:p14="http://schemas.microsoft.com/office/powerpoint/2010/main" val="383005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そして昨日、何とか展示できるくらいにはなりました！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52</a:t>
            </a:fld>
            <a:endParaRPr kumimoji="1" lang="ja-JP" altLang="en-US"/>
          </a:p>
        </p:txBody>
      </p:sp>
    </p:spTree>
    <p:extLst>
      <p:ext uri="{BB962C8B-B14F-4D97-AF65-F5344CB8AC3E}">
        <p14:creationId xmlns:p14="http://schemas.microsoft.com/office/powerpoint/2010/main" val="1842026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ではここからは各作品について説明します</a:t>
            </a:r>
            <a:endParaRPr kumimoji="1" lang="en-US" altLang="ja-JP" dirty="0" smtClean="0"/>
          </a:p>
          <a:p>
            <a:r>
              <a:rPr kumimoji="1" lang="ja-JP" altLang="en-US" dirty="0" smtClean="0"/>
              <a:t>制作は主にこの七人が参加しています</a:t>
            </a:r>
            <a:endParaRPr kumimoji="1" lang="en-US" altLang="ja-JP" dirty="0" smtClean="0"/>
          </a:p>
          <a:p>
            <a:r>
              <a:rPr kumimoji="1" lang="ja-JP" altLang="en-US" dirty="0" smtClean="0"/>
              <a:t>これはあくまで展示物の製作に関わった人だけで、</a:t>
            </a:r>
            <a:endParaRPr kumimoji="1" lang="en-US" altLang="ja-JP" dirty="0" smtClean="0"/>
          </a:p>
          <a:p>
            <a:r>
              <a:rPr kumimoji="1" lang="ja-JP" altLang="en-US" dirty="0" smtClean="0"/>
              <a:t>ポスター描いてくれたりしてくれたクラスメイトもいます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53</a:t>
            </a:fld>
            <a:endParaRPr kumimoji="1" lang="ja-JP" altLang="en-US"/>
          </a:p>
        </p:txBody>
      </p:sp>
    </p:spTree>
    <p:extLst>
      <p:ext uri="{BB962C8B-B14F-4D97-AF65-F5344CB8AC3E}">
        <p14:creationId xmlns:p14="http://schemas.microsoft.com/office/powerpoint/2010/main" val="229472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まずは帰宅選手権</a:t>
            </a:r>
            <a:endParaRPr kumimoji="1" lang="en-US" altLang="ja-JP" dirty="0" smtClean="0"/>
          </a:p>
          <a:p>
            <a:r>
              <a:rPr kumimoji="1" lang="ja-JP" altLang="en-US" dirty="0" smtClean="0"/>
              <a:t>相手の帰宅途中に地雷を設置して相手の帰宅を妨げつつ、相手の妨害を乗り越えて帰り着くことが目的のゲームです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54</a:t>
            </a:fld>
            <a:endParaRPr kumimoji="1" lang="ja-JP" altLang="en-US"/>
          </a:p>
        </p:txBody>
      </p:sp>
    </p:spTree>
    <p:extLst>
      <p:ext uri="{BB962C8B-B14F-4D97-AF65-F5344CB8AC3E}">
        <p14:creationId xmlns:p14="http://schemas.microsoft.com/office/powerpoint/2010/main" val="3620213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まずは帰宅部選手権</a:t>
            </a:r>
            <a:endParaRPr kumimoji="1" lang="en-US" altLang="ja-JP" dirty="0" smtClean="0"/>
          </a:p>
          <a:p>
            <a:r>
              <a:rPr kumimoji="1" lang="ja-JP" altLang="en-US" dirty="0" smtClean="0"/>
              <a:t>相手の帰宅途中に地雷を設置して相手の帰宅を妨げつつ、相手の妨害を乗り越えて帰り着くことが目的のゲームです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55</a:t>
            </a:fld>
            <a:endParaRPr kumimoji="1" lang="ja-JP" altLang="en-US"/>
          </a:p>
        </p:txBody>
      </p:sp>
    </p:spTree>
    <p:extLst>
      <p:ext uri="{BB962C8B-B14F-4D97-AF65-F5344CB8AC3E}">
        <p14:creationId xmlns:p14="http://schemas.microsoft.com/office/powerpoint/2010/main" val="366860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各学科が色々作って展示してます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4</a:t>
            </a:fld>
            <a:endParaRPr kumimoji="1" lang="ja-JP" altLang="en-US"/>
          </a:p>
        </p:txBody>
      </p:sp>
    </p:spTree>
    <p:extLst>
      <p:ext uri="{BB962C8B-B14F-4D97-AF65-F5344CB8AC3E}">
        <p14:creationId xmlns:p14="http://schemas.microsoft.com/office/powerpoint/2010/main" val="2254263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これを三回繰り返します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56</a:t>
            </a:fld>
            <a:endParaRPr kumimoji="1" lang="ja-JP" altLang="en-US"/>
          </a:p>
        </p:txBody>
      </p:sp>
    </p:spTree>
    <p:extLst>
      <p:ext uri="{BB962C8B-B14F-4D97-AF65-F5344CB8AC3E}">
        <p14:creationId xmlns:p14="http://schemas.microsoft.com/office/powerpoint/2010/main" val="3620213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各回で進んだ距離の合計で勝敗が決まります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57</a:t>
            </a:fld>
            <a:endParaRPr kumimoji="1" lang="ja-JP" altLang="en-US"/>
          </a:p>
        </p:txBody>
      </p:sp>
    </p:spTree>
    <p:extLst>
      <p:ext uri="{BB962C8B-B14F-4D97-AF65-F5344CB8AC3E}">
        <p14:creationId xmlns:p14="http://schemas.microsoft.com/office/powerpoint/2010/main" val="3620213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つかったものはこれらです。</a:t>
            </a:r>
            <a:endParaRPr kumimoji="1" lang="en-US" altLang="ja-JP" dirty="0" smtClean="0"/>
          </a:p>
          <a:p>
            <a:r>
              <a:rPr kumimoji="1" lang="ja-JP" altLang="en-US" dirty="0" smtClean="0"/>
              <a:t>やけに多い気もしますが</a:t>
            </a:r>
            <a:r>
              <a:rPr kumimoji="1" lang="en-US" altLang="ja-JP" dirty="0" smtClean="0"/>
              <a:t>Web</a:t>
            </a:r>
            <a:r>
              <a:rPr kumimoji="1" lang="ja-JP" altLang="en-US" dirty="0" smtClean="0"/>
              <a:t>アプリなのでこうなるのは仕方がない</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58</a:t>
            </a:fld>
            <a:endParaRPr kumimoji="1" lang="ja-JP" altLang="en-US"/>
          </a:p>
        </p:txBody>
      </p:sp>
    </p:spTree>
    <p:extLst>
      <p:ext uri="{BB962C8B-B14F-4D97-AF65-F5344CB8AC3E}">
        <p14:creationId xmlns:p14="http://schemas.microsoft.com/office/powerpoint/2010/main" val="2968558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これは数字を使ったパズルゲームです</a:t>
            </a:r>
            <a:endParaRPr kumimoji="1" lang="en-US" altLang="ja-JP" dirty="0" smtClean="0"/>
          </a:p>
          <a:p>
            <a:r>
              <a:rPr kumimoji="1" lang="ja-JP" altLang="en-US" dirty="0" smtClean="0"/>
              <a:t>簡単にルールを説明すると、この数字が書かれた箱同士をぶつけると色に応じて足し算や引き算が行われます</a:t>
            </a:r>
            <a:endParaRPr kumimoji="1" lang="en-US" altLang="ja-JP" dirty="0" smtClean="0"/>
          </a:p>
          <a:p>
            <a:r>
              <a:rPr kumimoji="1" lang="ja-JP" altLang="en-US" dirty="0" smtClean="0"/>
              <a:t>その結果で得点を増やすゲームです</a:t>
            </a:r>
            <a:endParaRPr kumimoji="1" lang="en-US" altLang="ja-JP" dirty="0" smtClean="0"/>
          </a:p>
          <a:p>
            <a:r>
              <a:rPr kumimoji="1" lang="ja-JP" altLang="en-US" dirty="0" smtClean="0"/>
              <a:t>例えばこの状態だと、見づらいですが左上には灰色の</a:t>
            </a:r>
            <a:r>
              <a:rPr kumimoji="1" lang="en-US" altLang="ja-JP" dirty="0" smtClean="0"/>
              <a:t>5</a:t>
            </a:r>
            <a:r>
              <a:rPr kumimoji="1" lang="ja-JP" altLang="en-US" dirty="0" smtClean="0"/>
              <a:t>と赤の</a:t>
            </a:r>
            <a:r>
              <a:rPr kumimoji="1" lang="en-US" altLang="ja-JP" dirty="0" smtClean="0"/>
              <a:t>2</a:t>
            </a:r>
            <a:r>
              <a:rPr kumimoji="1" lang="ja-JP" altLang="en-US" dirty="0" smtClean="0"/>
              <a:t>があるんですね。ここで右を入力すると</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59</a:t>
            </a:fld>
            <a:endParaRPr kumimoji="1" lang="ja-JP" altLang="en-US"/>
          </a:p>
        </p:txBody>
      </p:sp>
    </p:spTree>
    <p:extLst>
      <p:ext uri="{BB962C8B-B14F-4D97-AF65-F5344CB8AC3E}">
        <p14:creationId xmlns:p14="http://schemas.microsoft.com/office/powerpoint/2010/main" val="3613211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これは数字を使ったパズルゲームです</a:t>
            </a:r>
            <a:endParaRPr kumimoji="1" lang="en-US" altLang="ja-JP" dirty="0" smtClean="0"/>
          </a:p>
          <a:p>
            <a:r>
              <a:rPr kumimoji="1" lang="ja-JP" altLang="en-US" dirty="0" smtClean="0"/>
              <a:t>簡単にルールを説明すると、この数字が書かれた箱同士をぶつけると色に応じて足し算や引き算が行われます</a:t>
            </a:r>
            <a:endParaRPr kumimoji="1" lang="en-US" altLang="ja-JP" dirty="0" smtClean="0"/>
          </a:p>
          <a:p>
            <a:r>
              <a:rPr kumimoji="1" lang="ja-JP" altLang="en-US" dirty="0" smtClean="0"/>
              <a:t>その結果で得点を増やすゲームです</a:t>
            </a:r>
            <a:endParaRPr kumimoji="1" lang="en-US" altLang="ja-JP" dirty="0" smtClean="0"/>
          </a:p>
          <a:p>
            <a:r>
              <a:rPr kumimoji="1" lang="ja-JP" altLang="en-US" dirty="0" smtClean="0"/>
              <a:t>例えばこの状態だと、見づらいですが左上には灰色の</a:t>
            </a:r>
            <a:r>
              <a:rPr kumimoji="1" lang="en-US" altLang="ja-JP" dirty="0" smtClean="0"/>
              <a:t>5</a:t>
            </a:r>
            <a:r>
              <a:rPr kumimoji="1" lang="ja-JP" altLang="en-US" dirty="0" smtClean="0"/>
              <a:t>と赤の</a:t>
            </a:r>
            <a:r>
              <a:rPr kumimoji="1" lang="en-US" altLang="ja-JP" dirty="0" smtClean="0"/>
              <a:t>2</a:t>
            </a:r>
            <a:r>
              <a:rPr kumimoji="1" lang="ja-JP" altLang="en-US" dirty="0" smtClean="0"/>
              <a:t>があるんですね。ここで右を入力すると</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60</a:t>
            </a:fld>
            <a:endParaRPr kumimoji="1" lang="ja-JP" altLang="en-US"/>
          </a:p>
        </p:txBody>
      </p:sp>
    </p:spTree>
    <p:extLst>
      <p:ext uri="{BB962C8B-B14F-4D97-AF65-F5344CB8AC3E}">
        <p14:creationId xmlns:p14="http://schemas.microsoft.com/office/powerpoint/2010/main" val="2787125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たとえばこの画像だと、→を押すと箱が右に動き</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61</a:t>
            </a:fld>
            <a:endParaRPr kumimoji="1" lang="ja-JP" altLang="en-US"/>
          </a:p>
        </p:txBody>
      </p:sp>
    </p:spTree>
    <p:extLst>
      <p:ext uri="{BB962C8B-B14F-4D97-AF65-F5344CB8AC3E}">
        <p14:creationId xmlns:p14="http://schemas.microsoft.com/office/powerpoint/2010/main" val="2496768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ぶつかった箱が計算されて得点になります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62</a:t>
            </a:fld>
            <a:endParaRPr kumimoji="1" lang="ja-JP" altLang="en-US"/>
          </a:p>
        </p:txBody>
      </p:sp>
    </p:spTree>
    <p:extLst>
      <p:ext uri="{BB962C8B-B14F-4D97-AF65-F5344CB8AC3E}">
        <p14:creationId xmlns:p14="http://schemas.microsoft.com/office/powerpoint/2010/main" val="2066073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こんな名前ですが別にキラキラしてないです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63</a:t>
            </a:fld>
            <a:endParaRPr kumimoji="1" lang="ja-JP" altLang="en-US"/>
          </a:p>
        </p:txBody>
      </p:sp>
    </p:spTree>
    <p:extLst>
      <p:ext uri="{BB962C8B-B14F-4D97-AF65-F5344CB8AC3E}">
        <p14:creationId xmlns:p14="http://schemas.microsoft.com/office/powerpoint/2010/main" val="3653101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今回はこの２つを使って開発しました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64</a:t>
            </a:fld>
            <a:endParaRPr kumimoji="1" lang="ja-JP" altLang="en-US"/>
          </a:p>
        </p:txBody>
      </p:sp>
    </p:spTree>
    <p:extLst>
      <p:ext uri="{BB962C8B-B14F-4D97-AF65-F5344CB8AC3E}">
        <p14:creationId xmlns:p14="http://schemas.microsoft.com/office/powerpoint/2010/main" val="1512656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Android</a:t>
            </a:r>
            <a:r>
              <a:rPr kumimoji="1" lang="ja-JP" altLang="en-US" dirty="0" smtClean="0"/>
              <a:t>アプリは、</a:t>
            </a:r>
            <a:r>
              <a:rPr kumimoji="1" lang="en-US" altLang="ja-JP" dirty="0" smtClean="0"/>
              <a:t>KitKat</a:t>
            </a:r>
            <a:r>
              <a:rPr kumimoji="1" lang="ja-JP" altLang="en-US" dirty="0" smtClean="0"/>
              <a:t>というバージョンで動作確認をしています</a:t>
            </a:r>
            <a:endParaRPr kumimoji="1" lang="en-US" altLang="ja-JP" dirty="0" smtClean="0"/>
          </a:p>
          <a:p>
            <a:r>
              <a:rPr kumimoji="1" lang="ja-JP" altLang="en-US" dirty="0" smtClean="0"/>
              <a:t>開発者のスマホでは動きました</a:t>
            </a:r>
            <a:endParaRPr kumimoji="1" lang="en-US" altLang="ja-JP" dirty="0" smtClean="0"/>
          </a:p>
          <a:p>
            <a:r>
              <a:rPr kumimoji="1" lang="ja-JP" altLang="en-US" dirty="0" smtClean="0"/>
              <a:t>数だけはあります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65</a:t>
            </a:fld>
            <a:endParaRPr kumimoji="1" lang="ja-JP" altLang="en-US"/>
          </a:p>
        </p:txBody>
      </p:sp>
    </p:spTree>
    <p:extLst>
      <p:ext uri="{BB962C8B-B14F-4D97-AF65-F5344CB8AC3E}">
        <p14:creationId xmlns:p14="http://schemas.microsoft.com/office/powerpoint/2010/main" val="92499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情報工学科では毎年ゲーム作ってます。他のアイデアないのって感じですがゲーム作ってます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5</a:t>
            </a:fld>
            <a:endParaRPr kumimoji="1" lang="ja-JP" altLang="en-US"/>
          </a:p>
        </p:txBody>
      </p:sp>
    </p:spTree>
    <p:extLst>
      <p:ext uri="{BB962C8B-B14F-4D97-AF65-F5344CB8AC3E}">
        <p14:creationId xmlns:p14="http://schemas.microsoft.com/office/powerpoint/2010/main" val="1521062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Android</a:t>
            </a:r>
            <a:r>
              <a:rPr kumimoji="1" lang="ja-JP" altLang="en-US" dirty="0" smtClean="0"/>
              <a:t>アプリは、</a:t>
            </a:r>
            <a:r>
              <a:rPr kumimoji="1" lang="en-US" altLang="ja-JP" dirty="0" smtClean="0"/>
              <a:t>KitKat</a:t>
            </a:r>
            <a:r>
              <a:rPr kumimoji="1" lang="ja-JP" altLang="en-US" dirty="0" smtClean="0"/>
              <a:t>というバージョンで動作確認をしています</a:t>
            </a:r>
            <a:endParaRPr kumimoji="1" lang="en-US" altLang="ja-JP" dirty="0" smtClean="0"/>
          </a:p>
          <a:p>
            <a:r>
              <a:rPr kumimoji="1" lang="ja-JP" altLang="en-US" dirty="0" smtClean="0"/>
              <a:t>開発者のスマホでは動きました</a:t>
            </a:r>
            <a:endParaRPr kumimoji="1" lang="en-US" altLang="ja-JP" dirty="0" smtClean="0"/>
          </a:p>
          <a:p>
            <a:r>
              <a:rPr kumimoji="1" lang="ja-JP" altLang="en-US" dirty="0" smtClean="0"/>
              <a:t>数だけはあります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66</a:t>
            </a:fld>
            <a:endParaRPr kumimoji="1" lang="ja-JP" altLang="en-US"/>
          </a:p>
        </p:txBody>
      </p:sp>
    </p:spTree>
    <p:extLst>
      <p:ext uri="{BB962C8B-B14F-4D97-AF65-F5344CB8AC3E}">
        <p14:creationId xmlns:p14="http://schemas.microsoft.com/office/powerpoint/2010/main" val="2970444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そしてこれらについてまとめた特設サイトをオープンしました</a:t>
            </a:r>
            <a:endParaRPr kumimoji="1" lang="en-US" altLang="ja-JP" dirty="0" smtClean="0"/>
          </a:p>
          <a:p>
            <a:r>
              <a:rPr kumimoji="1" lang="ja-JP" altLang="en-US" dirty="0" smtClean="0"/>
              <a:t>このサイトでは、展示しているものの紹介や、それらのダウンロードページがあります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67</a:t>
            </a:fld>
            <a:endParaRPr kumimoji="1" lang="ja-JP" altLang="en-US"/>
          </a:p>
        </p:txBody>
      </p:sp>
    </p:spTree>
    <p:extLst>
      <p:ext uri="{BB962C8B-B14F-4D97-AF65-F5344CB8AC3E}">
        <p14:creationId xmlns:p14="http://schemas.microsoft.com/office/powerpoint/2010/main" val="2932679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これは開発者さんが私達とは別枠でプレゼンするそうなのでここでは省略します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68</a:t>
            </a:fld>
            <a:endParaRPr kumimoji="1" lang="ja-JP" altLang="en-US"/>
          </a:p>
        </p:txBody>
      </p:sp>
    </p:spTree>
    <p:extLst>
      <p:ext uri="{BB962C8B-B14F-4D97-AF65-F5344CB8AC3E}">
        <p14:creationId xmlns:p14="http://schemas.microsoft.com/office/powerpoint/2010/main" val="2845507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最後にこの活動を通じてです</a:t>
            </a:r>
            <a:r>
              <a:rPr kumimoji="1" lang="ja-JP" altLang="en-US" dirty="0" err="1" smtClean="0"/>
              <a:t>ね</a:t>
            </a:r>
            <a:r>
              <a:rPr kumimoji="1" lang="ja-JP" altLang="en-US" dirty="0" smtClean="0"/>
              <a:t>感じたこととしては</a:t>
            </a:r>
            <a:endParaRPr kumimoji="1" lang="en-US" altLang="ja-JP" dirty="0" smtClean="0"/>
          </a:p>
          <a:p>
            <a:r>
              <a:rPr kumimoji="1" lang="ja-JP" altLang="en-US" dirty="0" smtClean="0"/>
              <a:t>仕様変更だとか途中までやって結局消えたアイデアだとかで時間の無駄になったりしました</a:t>
            </a:r>
            <a:endParaRPr kumimoji="1" lang="en-US" altLang="ja-JP" dirty="0" smtClean="0"/>
          </a:p>
          <a:p>
            <a:r>
              <a:rPr kumimoji="1" lang="ja-JP" altLang="en-US" dirty="0" smtClean="0"/>
              <a:t>そしてコミュニケーション不足の痛感しましたね。これチーム開発する上で超重要だと分かってたつもりですが全然分かってなかったです。とんでもなく重要</a:t>
            </a:r>
            <a:endParaRPr kumimoji="1" lang="en-US" altLang="ja-JP" dirty="0" smtClean="0"/>
          </a:p>
          <a:p>
            <a:r>
              <a:rPr kumimoji="1" lang="ja-JP" altLang="en-US" dirty="0" smtClean="0"/>
              <a:t>反省としては全員の状況を共有する機会がもっとあればよかったな、と思いました。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69</a:t>
            </a:fld>
            <a:endParaRPr kumimoji="1" lang="ja-JP" altLang="en-US"/>
          </a:p>
        </p:txBody>
      </p:sp>
    </p:spTree>
    <p:extLst>
      <p:ext uri="{BB962C8B-B14F-4D97-AF65-F5344CB8AC3E}">
        <p14:creationId xmlns:p14="http://schemas.microsoft.com/office/powerpoint/2010/main" val="48464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ご静聴ありがとうございました。</a:t>
            </a:r>
            <a:endParaRPr kumimoji="1" lang="en-US" altLang="ja-JP" dirty="0" smtClean="0"/>
          </a:p>
          <a:p>
            <a:r>
              <a:rPr kumimoji="1" lang="ja-JP" altLang="en-US" dirty="0" smtClean="0"/>
              <a:t>興味をもってくれたかたはぜひ</a:t>
            </a:r>
            <a:r>
              <a:rPr kumimoji="1" lang="en-US" altLang="ja-JP" dirty="0" smtClean="0"/>
              <a:t>2</a:t>
            </a:r>
            <a:r>
              <a:rPr kumimoji="1" lang="ja-JP" altLang="en-US" dirty="0" smtClean="0"/>
              <a:t>階プログラミング演習室へ</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70</a:t>
            </a:fld>
            <a:endParaRPr kumimoji="1" lang="ja-JP" altLang="en-US"/>
          </a:p>
        </p:txBody>
      </p:sp>
    </p:spTree>
    <p:extLst>
      <p:ext uri="{BB962C8B-B14F-4D97-AF65-F5344CB8AC3E}">
        <p14:creationId xmlns:p14="http://schemas.microsoft.com/office/powerpoint/2010/main" val="237033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場所はすぐそこの階段登ってすぐのところです。この発表終わったら是非行ってみてください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6</a:t>
            </a:fld>
            <a:endParaRPr kumimoji="1" lang="ja-JP" altLang="en-US"/>
          </a:p>
        </p:txBody>
      </p:sp>
    </p:spTree>
    <p:extLst>
      <p:ext uri="{BB962C8B-B14F-4D97-AF65-F5344CB8AC3E}">
        <p14:creationId xmlns:p14="http://schemas.microsoft.com/office/powerpoint/2010/main" val="223424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今年はデスね</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18</a:t>
            </a:fld>
            <a:endParaRPr kumimoji="1" lang="ja-JP" altLang="en-US"/>
          </a:p>
        </p:txBody>
      </p:sp>
    </p:spTree>
    <p:extLst>
      <p:ext uri="{BB962C8B-B14F-4D97-AF65-F5344CB8AC3E}">
        <p14:creationId xmlns:p14="http://schemas.microsoft.com/office/powerpoint/2010/main" val="186471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a:t>
            </a:r>
            <a:r>
              <a:rPr kumimoji="1" lang="en-US" altLang="ja-JP" dirty="0" smtClean="0"/>
              <a:t>4</a:t>
            </a:r>
            <a:r>
              <a:rPr kumimoji="1" lang="ja-JP" altLang="en-US" dirty="0" err="1" smtClean="0"/>
              <a:t>つを</a:t>
            </a:r>
            <a:r>
              <a:rPr kumimoji="1" lang="ja-JP" altLang="en-US" dirty="0" smtClean="0"/>
              <a:t>展示しています。まあ一番下のものは展示しているというとちょっと語弊あるんですがね。</a:t>
            </a:r>
            <a:endParaRPr kumimoji="1" lang="en-US" altLang="ja-JP" dirty="0" smtClean="0"/>
          </a:p>
          <a:p>
            <a:r>
              <a:rPr kumimoji="1" lang="ja-JP" altLang="en-US" dirty="0" smtClean="0"/>
              <a:t>タイトルからじゃなんなのか全然わからないと思うので完成までの道を辿りつつ説明します。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19</a:t>
            </a:fld>
            <a:endParaRPr kumimoji="1" lang="ja-JP" altLang="en-US"/>
          </a:p>
        </p:txBody>
      </p:sp>
    </p:spTree>
    <p:extLst>
      <p:ext uri="{BB962C8B-B14F-4D97-AF65-F5344CB8AC3E}">
        <p14:creationId xmlns:p14="http://schemas.microsoft.com/office/powerpoint/2010/main" val="259617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いつから製作していたかといいますと</a:t>
            </a:r>
            <a:endParaRPr kumimoji="1" lang="ja-JP" altLang="en-US" dirty="0"/>
          </a:p>
        </p:txBody>
      </p:sp>
      <p:sp>
        <p:nvSpPr>
          <p:cNvPr id="4" name="スライド番号プレースホルダー 3"/>
          <p:cNvSpPr>
            <a:spLocks noGrp="1"/>
          </p:cNvSpPr>
          <p:nvPr>
            <p:ph type="sldNum" sz="quarter" idx="10"/>
          </p:nvPr>
        </p:nvSpPr>
        <p:spPr/>
        <p:txBody>
          <a:bodyPr/>
          <a:lstStyle/>
          <a:p>
            <a:fld id="{CEE63A8C-29D7-49D1-9864-8A71B3DA1A94}" type="slidenum">
              <a:rPr kumimoji="1" lang="ja-JP" altLang="en-US" smtClean="0"/>
              <a:t>20</a:t>
            </a:fld>
            <a:endParaRPr kumimoji="1" lang="ja-JP" altLang="en-US"/>
          </a:p>
        </p:txBody>
      </p:sp>
    </p:spTree>
    <p:extLst>
      <p:ext uri="{BB962C8B-B14F-4D97-AF65-F5344CB8AC3E}">
        <p14:creationId xmlns:p14="http://schemas.microsoft.com/office/powerpoint/2010/main" val="46076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dirty="0" smtClean="0"/>
              <a:t>マスター サブタイトルの書式設定</a:t>
            </a:r>
            <a:endParaRPr lang="en-US" dirty="0"/>
          </a:p>
        </p:txBody>
      </p:sp>
      <p:sp>
        <p:nvSpPr>
          <p:cNvPr id="4" name="Date Placeholder 3"/>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48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309551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410755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マスター タイトルの書式設定</a:t>
            </a:r>
            <a:endParaRPr lang="en-US" dirty="0"/>
          </a:p>
        </p:txBody>
      </p:sp>
      <p:sp>
        <p:nvSpPr>
          <p:cNvPr id="3" name="Content Placeholder 2"/>
          <p:cNvSpPr>
            <a:spLocks noGrp="1"/>
          </p:cNvSpPr>
          <p:nvPr>
            <p:ph idx="1"/>
          </p:nvPr>
        </p:nvSpPr>
        <p:spPr/>
        <p:txBody>
          <a:bodyPr/>
          <a:lstStyle>
            <a:lvl1pPr>
              <a:defRPr sz="4400"/>
            </a:lvl1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123627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6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192657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lvl1pPr>
              <a:defRPr sz="2400"/>
            </a:lvl1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Autofit/>
          </a:bodyPr>
          <a:lstStyle>
            <a:lvl1pPr marL="0" indent="0">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lvl1pPr>
              <a:defRPr sz="2400"/>
            </a:lvl1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7" name="Date Placeholder 6"/>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403864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124096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37078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08FB813-E08E-4E35-AC01-08C0006A56D0}" type="datetimeFigureOut">
              <a:rPr kumimoji="1" lang="ja-JP" altLang="en-US" smtClean="0"/>
              <a:t>2015/10/18</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60940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08FB813-E08E-4E35-AC01-08C0006A56D0}" type="datetimeFigureOut">
              <a:rPr kumimoji="1" lang="ja-JP" altLang="en-US" smtClean="0"/>
              <a:t>2015/10/18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3FE390-6D43-44F4-8126-BB76C067313D}" type="slidenum">
              <a:rPr kumimoji="1" lang="ja-JP" altLang="en-US" smtClean="0"/>
              <a:t>‹#›</a:t>
            </a:fld>
            <a:endParaRPr kumimoji="1" lang="ja-JP" altLang="en-US"/>
          </a:p>
        </p:txBody>
      </p:sp>
    </p:spTree>
    <p:extLst>
      <p:ext uri="{BB962C8B-B14F-4D97-AF65-F5344CB8AC3E}">
        <p14:creationId xmlns:p14="http://schemas.microsoft.com/office/powerpoint/2010/main" val="330031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08FB813-E08E-4E35-AC01-08C0006A56D0}" type="datetimeFigureOut">
              <a:rPr kumimoji="1" lang="ja-JP" altLang="en-US" smtClean="0"/>
              <a:t>2015/10/18</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EF3FE390-6D43-44F4-8126-BB76C067313D}" type="slidenum">
              <a:rPr kumimoji="1" lang="ja-JP" altLang="en-US" smtClean="0"/>
              <a:t>‹#›</a:t>
            </a:fld>
            <a:endParaRPr kumimoji="1"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339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情報工学科</a:t>
            </a:r>
            <a:r>
              <a:rPr kumimoji="1" lang="en-US" altLang="ja-JP" dirty="0" smtClean="0"/>
              <a:t/>
            </a:r>
            <a:br>
              <a:rPr kumimoji="1" lang="en-US" altLang="ja-JP" dirty="0" smtClean="0"/>
            </a:br>
            <a:r>
              <a:rPr lang="ja-JP" altLang="en-US" dirty="0" smtClean="0"/>
              <a:t>学科展示への道</a:t>
            </a:r>
            <a:endParaRPr kumimoji="1" lang="ja-JP" altLang="en-US" dirty="0"/>
          </a:p>
        </p:txBody>
      </p:sp>
      <p:sp>
        <p:nvSpPr>
          <p:cNvPr id="3" name="サブタイトル 2"/>
          <p:cNvSpPr>
            <a:spLocks noGrp="1"/>
          </p:cNvSpPr>
          <p:nvPr>
            <p:ph type="subTitle" idx="1"/>
          </p:nvPr>
        </p:nvSpPr>
        <p:spPr>
          <a:xfrm>
            <a:off x="825038" y="4455620"/>
            <a:ext cx="7543800" cy="1517667"/>
          </a:xfrm>
        </p:spPr>
        <p:txBody>
          <a:bodyPr>
            <a:normAutofit/>
          </a:bodyPr>
          <a:lstStyle/>
          <a:p>
            <a:r>
              <a:rPr lang="ja-JP" altLang="en-US" sz="3200" dirty="0"/>
              <a:t>情報工</a:t>
            </a:r>
            <a:r>
              <a:rPr lang="ja-JP" altLang="en-US" sz="3200" dirty="0" smtClean="0"/>
              <a:t>学科</a:t>
            </a:r>
            <a:r>
              <a:rPr lang="en-US" altLang="ja-JP" sz="3200" dirty="0" smtClean="0"/>
              <a:t>4</a:t>
            </a:r>
            <a:r>
              <a:rPr lang="ja-JP" altLang="en-US" sz="3200" dirty="0" smtClean="0"/>
              <a:t>年学科展示制作チーム</a:t>
            </a:r>
            <a:endParaRPr lang="en-US" altLang="ja-JP" sz="3200" dirty="0" smtClean="0"/>
          </a:p>
          <a:p>
            <a:r>
              <a:rPr kumimoji="1" lang="ja-JP" altLang="en-US" sz="3200" dirty="0" smtClean="0"/>
              <a:t>古川 浩気　　渋谷 宏基　</a:t>
            </a:r>
            <a:r>
              <a:rPr kumimoji="1" lang="ja-JP" altLang="en-US" sz="3200" smtClean="0"/>
              <a:t>　</a:t>
            </a:r>
            <a:endParaRPr kumimoji="1" lang="ja-JP" altLang="en-US" sz="3200" cap="none" dirty="0"/>
          </a:p>
        </p:txBody>
      </p:sp>
    </p:spTree>
    <p:extLst>
      <p:ext uri="{BB962C8B-B14F-4D97-AF65-F5344CB8AC3E}">
        <p14:creationId xmlns:p14="http://schemas.microsoft.com/office/powerpoint/2010/main" val="2932677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250447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1924244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214997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392103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290223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185246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253925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1885744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「今年の情報工学科」</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lang="ja-JP" altLang="en-US" sz="9600" dirty="0" smtClean="0"/>
              <a:t>５つ</a:t>
            </a:r>
            <a:endParaRPr lang="ja-JP" altLang="en-US" sz="9600" dirty="0"/>
          </a:p>
        </p:txBody>
      </p:sp>
    </p:spTree>
    <p:extLst>
      <p:ext uri="{BB962C8B-B14F-4D97-AF65-F5344CB8AC3E}">
        <p14:creationId xmlns:p14="http://schemas.microsoft.com/office/powerpoint/2010/main" val="3052449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「今年の情報工学科」</a:t>
            </a:r>
            <a:endParaRPr kumimoji="1" lang="ja-JP" altLang="en-US" dirty="0"/>
          </a:p>
        </p:txBody>
      </p:sp>
      <p:sp>
        <p:nvSpPr>
          <p:cNvPr id="3" name="コンテンツ プレースホルダー 2"/>
          <p:cNvSpPr>
            <a:spLocks noGrp="1"/>
          </p:cNvSpPr>
          <p:nvPr>
            <p:ph idx="1"/>
          </p:nvPr>
        </p:nvSpPr>
        <p:spPr/>
        <p:txBody>
          <a:bodyPr anchor="t">
            <a:normAutofit/>
          </a:bodyPr>
          <a:lstStyle/>
          <a:p>
            <a:pPr>
              <a:buFont typeface="Wingdings" panose="05000000000000000000" pitchFamily="2" charset="2"/>
              <a:buChar char="l"/>
            </a:pPr>
            <a:r>
              <a:rPr lang="ja-JP" altLang="en-US" dirty="0" smtClean="0"/>
              <a:t>帰宅選手権</a:t>
            </a:r>
            <a:endParaRPr lang="en-US" altLang="ja-JP" dirty="0" smtClean="0"/>
          </a:p>
          <a:p>
            <a:pPr>
              <a:buFont typeface="Wingdings" panose="05000000000000000000" pitchFamily="2" charset="2"/>
              <a:buChar char="l"/>
            </a:pPr>
            <a:r>
              <a:rPr lang="ja-JP" altLang="en-US" dirty="0" smtClean="0"/>
              <a:t>きらきら</a:t>
            </a:r>
            <a:r>
              <a:rPr lang="ja-JP" altLang="en-US" dirty="0" err="1" smtClean="0"/>
              <a:t>さん</a:t>
            </a:r>
            <a:r>
              <a:rPr lang="ja-JP" altLang="en-US" dirty="0" smtClean="0"/>
              <a:t>すうぱずる</a:t>
            </a:r>
            <a:endParaRPr lang="en-US" altLang="ja-JP" dirty="0" smtClean="0"/>
          </a:p>
          <a:p>
            <a:pPr>
              <a:buFont typeface="Wingdings" panose="05000000000000000000" pitchFamily="2" charset="2"/>
              <a:buChar char="l"/>
            </a:pPr>
            <a:r>
              <a:rPr lang="ja-JP" altLang="en-US" dirty="0" smtClean="0"/>
              <a:t>スマホ</a:t>
            </a:r>
            <a:r>
              <a:rPr lang="en-US" altLang="ja-JP" dirty="0" smtClean="0"/>
              <a:t>(Android)</a:t>
            </a:r>
            <a:r>
              <a:rPr lang="ja-JP" altLang="en-US" dirty="0" smtClean="0"/>
              <a:t>アプリ群</a:t>
            </a:r>
            <a:endParaRPr lang="en-US" altLang="ja-JP" dirty="0" smtClean="0"/>
          </a:p>
          <a:p>
            <a:pPr>
              <a:buFont typeface="Wingdings" panose="05000000000000000000" pitchFamily="2" charset="2"/>
              <a:buChar char="l"/>
            </a:pPr>
            <a:r>
              <a:rPr lang="ja-JP" altLang="en-US" dirty="0"/>
              <a:t>特設</a:t>
            </a:r>
            <a:r>
              <a:rPr lang="ja-JP" altLang="en-US" dirty="0" smtClean="0"/>
              <a:t>サイト</a:t>
            </a:r>
            <a:endParaRPr lang="en-US" altLang="ja-JP" dirty="0" smtClean="0"/>
          </a:p>
          <a:p>
            <a:pPr>
              <a:buFont typeface="Wingdings" panose="05000000000000000000" pitchFamily="2" charset="2"/>
              <a:buChar char="l"/>
            </a:pPr>
            <a:r>
              <a:rPr lang="ja-JP" altLang="en-US" dirty="0"/>
              <a:t>妖怪</a:t>
            </a:r>
            <a:r>
              <a:rPr lang="ja-JP" altLang="en-US" dirty="0" smtClean="0"/>
              <a:t>ウォッシュ</a:t>
            </a:r>
            <a:endParaRPr lang="en-US" altLang="ja-JP" dirty="0"/>
          </a:p>
        </p:txBody>
      </p:sp>
    </p:spTree>
    <p:extLst>
      <p:ext uri="{BB962C8B-B14F-4D97-AF65-F5344CB8AC3E}">
        <p14:creationId xmlns:p14="http://schemas.microsoft.com/office/powerpoint/2010/main" val="53472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「おことわり！」</a:t>
            </a:r>
            <a:endParaRPr kumimoji="1" lang="ja-JP" altLang="en-US" dirty="0"/>
          </a:p>
        </p:txBody>
      </p:sp>
      <p:sp>
        <p:nvSpPr>
          <p:cNvPr id="3" name="コンテンツ プレースホルダー 2"/>
          <p:cNvSpPr>
            <a:spLocks noGrp="1"/>
          </p:cNvSpPr>
          <p:nvPr>
            <p:ph idx="1"/>
          </p:nvPr>
        </p:nvSpPr>
        <p:spPr/>
        <p:txBody>
          <a:bodyPr anchor="ctr"/>
          <a:lstStyle/>
          <a:p>
            <a:pPr algn="ctr"/>
            <a:r>
              <a:rPr kumimoji="1" lang="ja-JP" altLang="en-US" dirty="0" smtClean="0"/>
              <a:t>本プレゼンに使用されている画像は最新版では無い可能性が高いです</a:t>
            </a:r>
            <a:endParaRPr kumimoji="1" lang="ja-JP" altLang="en-US" dirty="0"/>
          </a:p>
        </p:txBody>
      </p:sp>
    </p:spTree>
    <p:extLst>
      <p:ext uri="{BB962C8B-B14F-4D97-AF65-F5344CB8AC3E}">
        <p14:creationId xmlns:p14="http://schemas.microsoft.com/office/powerpoint/2010/main" val="1708818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「いつから？」</a:t>
            </a:r>
            <a:endParaRPr kumimoji="1" lang="ja-JP" altLang="en-US" dirty="0"/>
          </a:p>
        </p:txBody>
      </p:sp>
      <p:sp>
        <p:nvSpPr>
          <p:cNvPr id="3" name="コンテンツ プレースホルダー 2"/>
          <p:cNvSpPr>
            <a:spLocks noGrp="1"/>
          </p:cNvSpPr>
          <p:nvPr>
            <p:ph idx="1"/>
          </p:nvPr>
        </p:nvSpPr>
        <p:spPr/>
        <p:txBody>
          <a:bodyPr anchor="ctr"/>
          <a:lstStyle/>
          <a:p>
            <a:pPr algn="ctr"/>
            <a:endParaRPr kumimoji="1" lang="ja-JP" altLang="en-US" dirty="0"/>
          </a:p>
        </p:txBody>
      </p:sp>
    </p:spTree>
    <p:extLst>
      <p:ext uri="{BB962C8B-B14F-4D97-AF65-F5344CB8AC3E}">
        <p14:creationId xmlns:p14="http://schemas.microsoft.com/office/powerpoint/2010/main" val="1910322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「いつから？」</a:t>
            </a:r>
            <a:endParaRPr kumimoji="1" lang="ja-JP" altLang="en-US" dirty="0"/>
          </a:p>
        </p:txBody>
      </p:sp>
      <p:sp>
        <p:nvSpPr>
          <p:cNvPr id="3" name="コンテンツ プレースホルダー 2"/>
          <p:cNvSpPr>
            <a:spLocks noGrp="1"/>
          </p:cNvSpPr>
          <p:nvPr>
            <p:ph idx="1"/>
          </p:nvPr>
        </p:nvSpPr>
        <p:spPr/>
        <p:txBody>
          <a:bodyPr anchor="ctr"/>
          <a:lstStyle/>
          <a:p>
            <a:pPr algn="ctr"/>
            <a:r>
              <a:rPr lang="ja-JP" altLang="en-US" dirty="0"/>
              <a:t>昨年度</a:t>
            </a:r>
            <a:r>
              <a:rPr kumimoji="1" lang="ja-JP" altLang="en-US" dirty="0" smtClean="0"/>
              <a:t>から取り組みました</a:t>
            </a:r>
            <a:endParaRPr kumimoji="1" lang="en-US" altLang="ja-JP" dirty="0" smtClean="0"/>
          </a:p>
          <a:p>
            <a:pPr algn="ctr"/>
            <a:r>
              <a:rPr lang="en-US" altLang="ja-JP" sz="8000" dirty="0" smtClean="0">
                <a:solidFill>
                  <a:srgbClr val="FF0000"/>
                </a:solidFill>
              </a:rPr>
              <a:t>10</a:t>
            </a:r>
            <a:r>
              <a:rPr lang="ja-JP" altLang="en-US" sz="8000" dirty="0" smtClean="0">
                <a:solidFill>
                  <a:srgbClr val="FF0000"/>
                </a:solidFill>
              </a:rPr>
              <a:t>ヶ月</a:t>
            </a:r>
            <a:r>
              <a:rPr lang="ja-JP" altLang="en-US" sz="8000" dirty="0">
                <a:solidFill>
                  <a:srgbClr val="FF0000"/>
                </a:solidFill>
              </a:rPr>
              <a:t>近く</a:t>
            </a:r>
            <a:endParaRPr kumimoji="1" lang="ja-JP" altLang="en-US" sz="8000" dirty="0">
              <a:solidFill>
                <a:srgbClr val="FF0000"/>
              </a:solidFill>
            </a:endParaRPr>
          </a:p>
        </p:txBody>
      </p:sp>
    </p:spTree>
    <p:extLst>
      <p:ext uri="{BB962C8B-B14F-4D97-AF65-F5344CB8AC3E}">
        <p14:creationId xmlns:p14="http://schemas.microsoft.com/office/powerpoint/2010/main" val="17174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「作業工程」</a:t>
            </a:r>
            <a:endParaRPr kumimoji="1" lang="ja-JP" altLang="en-US" dirty="0"/>
          </a:p>
        </p:txBody>
      </p:sp>
      <p:sp>
        <p:nvSpPr>
          <p:cNvPr id="7" name="コンテンツ プレースホルダー 6"/>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62762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774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318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「１２月」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5400" dirty="0" smtClean="0"/>
              <a:t>プロジェクト立ち上げ</a:t>
            </a:r>
            <a:endParaRPr kumimoji="1" lang="ja-JP" altLang="en-US" sz="5400" dirty="0"/>
          </a:p>
        </p:txBody>
      </p:sp>
    </p:spTree>
    <p:extLst>
      <p:ext uri="{BB962C8B-B14F-4D97-AF65-F5344CB8AC3E}">
        <p14:creationId xmlns:p14="http://schemas.microsoft.com/office/powerpoint/2010/main" val="1776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「２月</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アイデア検討会</a:t>
            </a:r>
            <a:endParaRPr kumimoji="1" lang="ja-JP" altLang="en-US" sz="6000" dirty="0"/>
          </a:p>
        </p:txBody>
      </p:sp>
    </p:spTree>
    <p:extLst>
      <p:ext uri="{BB962C8B-B14F-4D97-AF65-F5344CB8AC3E}">
        <p14:creationId xmlns:p14="http://schemas.microsoft.com/office/powerpoint/2010/main" val="739634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「２月</a:t>
            </a:r>
            <a:r>
              <a:rPr lang="ja-JP" altLang="en-US" dirty="0" smtClean="0"/>
              <a:t>」</a:t>
            </a:r>
            <a:endParaRPr kumimoji="1" lang="ja-JP" altLang="en-US"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190097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「３月</a:t>
            </a:r>
            <a:r>
              <a:rPr lang="ja-JP" altLang="en-US" dirty="0" smtClean="0"/>
              <a:t>」</a:t>
            </a:r>
            <a:endParaRPr kumimoji="1" lang="ja-JP" altLang="en-US" dirty="0"/>
          </a:p>
        </p:txBody>
      </p:sp>
      <p:sp>
        <p:nvSpPr>
          <p:cNvPr id="3" name="コンテンツ プレースホルダー 2"/>
          <p:cNvSpPr>
            <a:spLocks noGrp="1"/>
          </p:cNvSpPr>
          <p:nvPr>
            <p:ph idx="1"/>
          </p:nvPr>
        </p:nvSpPr>
        <p:spPr>
          <a:xfrm>
            <a:off x="3458308" y="1737361"/>
            <a:ext cx="2215661" cy="4131733"/>
          </a:xfrm>
        </p:spPr>
        <p:txBody>
          <a:bodyPr anchor="ctr"/>
          <a:lstStyle/>
          <a:p>
            <a:pPr algn="ctr"/>
            <a:r>
              <a:rPr kumimoji="1" lang="ja-JP" altLang="en-US" dirty="0" smtClean="0"/>
              <a:t>春休み</a:t>
            </a:r>
            <a:endParaRPr kumimoji="1" lang="en-US" altLang="ja-JP" dirty="0" smtClean="0"/>
          </a:p>
        </p:txBody>
      </p:sp>
    </p:spTree>
    <p:extLst>
      <p:ext uri="{BB962C8B-B14F-4D97-AF65-F5344CB8AC3E}">
        <p14:creationId xmlns:p14="http://schemas.microsoft.com/office/powerpoint/2010/main" val="803109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「３月</a:t>
            </a:r>
            <a:r>
              <a:rPr lang="ja-JP" altLang="en-US" dirty="0" smtClean="0"/>
              <a:t>」</a:t>
            </a:r>
            <a:endParaRPr kumimoji="1" lang="ja-JP" altLang="en-US" dirty="0"/>
          </a:p>
        </p:txBody>
      </p:sp>
      <p:sp>
        <p:nvSpPr>
          <p:cNvPr id="3" name="コンテンツ プレースホルダー 2"/>
          <p:cNvSpPr>
            <a:spLocks noGrp="1"/>
          </p:cNvSpPr>
          <p:nvPr>
            <p:ph idx="1"/>
          </p:nvPr>
        </p:nvSpPr>
        <p:spPr>
          <a:xfrm>
            <a:off x="3458308" y="1737361"/>
            <a:ext cx="2215661" cy="4131733"/>
          </a:xfrm>
        </p:spPr>
        <p:txBody>
          <a:bodyPr anchor="ctr"/>
          <a:lstStyle/>
          <a:p>
            <a:pPr algn="ctr"/>
            <a:r>
              <a:rPr kumimoji="1" lang="ja-JP" altLang="en-US" dirty="0" smtClean="0"/>
              <a:t>春休み</a:t>
            </a:r>
            <a:endParaRPr kumimoji="1" lang="en-US" altLang="ja-JP" dirty="0" smtClean="0"/>
          </a:p>
        </p:txBody>
      </p:sp>
      <p:sp>
        <p:nvSpPr>
          <p:cNvPr id="4" name="コンテンツ プレースホルダー 2"/>
          <p:cNvSpPr txBox="1">
            <a:spLocks/>
          </p:cNvSpPr>
          <p:nvPr/>
        </p:nvSpPr>
        <p:spPr>
          <a:xfrm>
            <a:off x="5130605" y="1742173"/>
            <a:ext cx="2215661" cy="413173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r>
              <a:rPr lang="ja-JP" altLang="en-US" sz="4400" dirty="0" smtClean="0"/>
              <a:t>は無い</a:t>
            </a:r>
            <a:endParaRPr lang="en-US" altLang="ja-JP" sz="4400" dirty="0" smtClean="0"/>
          </a:p>
        </p:txBody>
      </p:sp>
      <p:sp>
        <p:nvSpPr>
          <p:cNvPr id="5" name="コンテンツ プレースホルダー 2"/>
          <p:cNvSpPr txBox="1">
            <a:spLocks/>
          </p:cNvSpPr>
          <p:nvPr/>
        </p:nvSpPr>
        <p:spPr>
          <a:xfrm>
            <a:off x="1156882" y="1742173"/>
            <a:ext cx="2780128" cy="413173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r>
              <a:rPr lang="ja-JP" altLang="en-US" sz="4400" dirty="0"/>
              <a:t>開発者</a:t>
            </a:r>
            <a:r>
              <a:rPr lang="ja-JP" altLang="en-US" sz="4400" dirty="0" smtClean="0"/>
              <a:t>に</a:t>
            </a:r>
            <a:endParaRPr lang="en-US" altLang="ja-JP" sz="4400" dirty="0" smtClean="0"/>
          </a:p>
        </p:txBody>
      </p:sp>
    </p:spTree>
    <p:extLst>
      <p:ext uri="{BB962C8B-B14F-4D97-AF65-F5344CB8AC3E}">
        <p14:creationId xmlns:p14="http://schemas.microsoft.com/office/powerpoint/2010/main" val="861253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「学科展示って</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endParaRPr lang="ja-JP" altLang="en-US" sz="3200" dirty="0"/>
          </a:p>
        </p:txBody>
      </p:sp>
    </p:spTree>
    <p:extLst>
      <p:ext uri="{BB962C8B-B14F-4D97-AF65-F5344CB8AC3E}">
        <p14:creationId xmlns:p14="http://schemas.microsoft.com/office/powerpoint/2010/main" val="2012452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「４月</a:t>
            </a:r>
            <a:r>
              <a:rPr lang="ja-JP" altLang="en-US" dirty="0" smtClean="0"/>
              <a:t>」</a:t>
            </a:r>
            <a:endParaRPr kumimoji="1" lang="ja-JP" altLang="en-US" dirty="0"/>
          </a:p>
        </p:txBody>
      </p:sp>
      <p:sp>
        <p:nvSpPr>
          <p:cNvPr id="3" name="コンテンツ プレースホルダー 2"/>
          <p:cNvSpPr>
            <a:spLocks noGrp="1"/>
          </p:cNvSpPr>
          <p:nvPr>
            <p:ph idx="1"/>
          </p:nvPr>
        </p:nvSpPr>
        <p:spPr>
          <a:xfrm>
            <a:off x="822960" y="1737361"/>
            <a:ext cx="7543800" cy="4131733"/>
          </a:xfrm>
        </p:spPr>
        <p:txBody>
          <a:bodyPr anchor="ctr">
            <a:normAutofit/>
          </a:bodyPr>
          <a:lstStyle/>
          <a:p>
            <a:pPr algn="ctr"/>
            <a:r>
              <a:rPr lang="ja-JP" altLang="en-US" sz="6000" dirty="0"/>
              <a:t>試</a:t>
            </a:r>
            <a:r>
              <a:rPr lang="ja-JP" altLang="en-US" sz="6000" dirty="0" smtClean="0"/>
              <a:t>作品が</a:t>
            </a:r>
            <a:endParaRPr kumimoji="1" lang="en-US" altLang="ja-JP" sz="6000" dirty="0" smtClean="0"/>
          </a:p>
          <a:p>
            <a:pPr algn="ctr"/>
            <a:r>
              <a:rPr kumimoji="1" lang="ja-JP" altLang="en-US" sz="6000" dirty="0" smtClean="0"/>
              <a:t>動き始めた？</a:t>
            </a:r>
            <a:endParaRPr kumimoji="1" lang="en-US" altLang="ja-JP" sz="6000" dirty="0" smtClean="0"/>
          </a:p>
        </p:txBody>
      </p:sp>
    </p:spTree>
    <p:extLst>
      <p:ext uri="{BB962C8B-B14F-4D97-AF65-F5344CB8AC3E}">
        <p14:creationId xmlns:p14="http://schemas.microsoft.com/office/powerpoint/2010/main" val="2580454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「４月</a:t>
            </a:r>
            <a:r>
              <a:rPr lang="ja-JP" altLang="en-US" dirty="0" smtClean="0"/>
              <a:t>」</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1841" y="1862594"/>
            <a:ext cx="5246037" cy="4132263"/>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3" name="正方形/長方形 2"/>
          <p:cNvSpPr/>
          <p:nvPr/>
        </p:nvSpPr>
        <p:spPr>
          <a:xfrm rot="1137425">
            <a:off x="12714" y="4552658"/>
            <a:ext cx="5061550" cy="1015663"/>
          </a:xfrm>
          <a:prstGeom prst="rect">
            <a:avLst/>
          </a:prstGeom>
          <a:solidFill>
            <a:schemeClr val="bg1">
              <a:alpha val="50000"/>
            </a:schemeClr>
          </a:solidFill>
          <a:ln w="12700">
            <a:solidFill>
              <a:srgbClr val="FF0000"/>
            </a:solidFill>
          </a:ln>
        </p:spPr>
        <p:txBody>
          <a:bodyPr wrap="square" lIns="91440" tIns="45720" rIns="91440" bIns="45720">
            <a:spAutoFit/>
          </a:bodyPr>
          <a:lstStyle/>
          <a:p>
            <a:pPr algn="ctr"/>
            <a:r>
              <a:rPr lang="ja-JP" altLang="en-US" sz="6000" b="0" cap="none" spc="0" dirty="0" err="1" smtClean="0">
                <a:ln w="0"/>
                <a:solidFill>
                  <a:srgbClr val="FFC000"/>
                </a:solidFill>
                <a:effectLst>
                  <a:outerShdw blurRad="38100" dist="19050" dir="2700000" algn="tl" rotWithShape="0">
                    <a:schemeClr val="dk1">
                      <a:alpha val="40000"/>
                    </a:schemeClr>
                  </a:outerShdw>
                </a:effectLst>
              </a:rPr>
              <a:t>さん</a:t>
            </a:r>
            <a:r>
              <a:rPr lang="ja-JP" altLang="en-US" sz="6000" b="0" cap="none" spc="0" dirty="0" smtClean="0">
                <a:ln w="0"/>
                <a:solidFill>
                  <a:srgbClr val="FFC000"/>
                </a:solidFill>
                <a:effectLst>
                  <a:outerShdw blurRad="38100" dist="19050" dir="2700000" algn="tl" rotWithShape="0">
                    <a:schemeClr val="dk1">
                      <a:alpha val="40000"/>
                    </a:schemeClr>
                  </a:outerShdw>
                </a:effectLst>
              </a:rPr>
              <a:t>すうぱずる</a:t>
            </a:r>
            <a:endParaRPr lang="ja-JP" altLang="en-US" sz="6000" b="0" cap="none" spc="0" dirty="0">
              <a:ln w="0"/>
              <a:solidFill>
                <a:srgbClr val="FFC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897742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「４月</a:t>
            </a:r>
            <a:r>
              <a:rPr lang="ja-JP" altLang="en-US" dirty="0" smtClean="0"/>
              <a:t>」</a:t>
            </a:r>
            <a:endParaRPr kumimoji="1" lang="ja-JP" altLang="en-US" dirty="0"/>
          </a:p>
        </p:txBody>
      </p:sp>
      <p:pic>
        <p:nvPicPr>
          <p:cNvPr id="5" name="コンテンツ プレースホルダー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2408" y="1846263"/>
            <a:ext cx="5363633" cy="4022725"/>
          </a:xfrm>
          <a:prstGeom prst="rect">
            <a:avLst/>
          </a:prstGeom>
          <a:ln w="63500" cap="sq">
            <a:solidFill>
              <a:srgbClr val="000000"/>
            </a:solidFill>
            <a:miter lim="800000"/>
          </a:ln>
          <a:effectLst>
            <a:outerShdw blurRad="57150" dist="50800" dir="2700000" algn="tl" rotWithShape="0">
              <a:srgbClr val="000000">
                <a:alpha val="40000"/>
              </a:srgbClr>
            </a:outerShdw>
          </a:effectLst>
        </p:spPr>
      </p:pic>
      <p:sp>
        <p:nvSpPr>
          <p:cNvPr id="4" name="正方形/長方形 3"/>
          <p:cNvSpPr/>
          <p:nvPr/>
        </p:nvSpPr>
        <p:spPr>
          <a:xfrm rot="1137425">
            <a:off x="12714" y="4552658"/>
            <a:ext cx="5061550" cy="1015663"/>
          </a:xfrm>
          <a:prstGeom prst="rect">
            <a:avLst/>
          </a:prstGeom>
          <a:solidFill>
            <a:schemeClr val="bg1">
              <a:alpha val="50000"/>
            </a:schemeClr>
          </a:solidFill>
          <a:ln w="12700">
            <a:solidFill>
              <a:srgbClr val="FF0000"/>
            </a:solidFill>
          </a:ln>
        </p:spPr>
        <p:txBody>
          <a:bodyPr wrap="square" lIns="91440" tIns="45720" rIns="91440" bIns="45720">
            <a:spAutoFit/>
          </a:bodyPr>
          <a:lstStyle/>
          <a:p>
            <a:pPr algn="ctr"/>
            <a:r>
              <a:rPr lang="ja-JP" altLang="en-US" sz="6000" dirty="0">
                <a:ln w="0"/>
                <a:solidFill>
                  <a:srgbClr val="FFC000"/>
                </a:solidFill>
                <a:effectLst>
                  <a:outerShdw blurRad="38100" dist="19050" dir="2700000" algn="tl" rotWithShape="0">
                    <a:schemeClr val="dk1">
                      <a:alpha val="40000"/>
                    </a:schemeClr>
                  </a:outerShdw>
                </a:effectLst>
              </a:rPr>
              <a:t>帰宅選手権</a:t>
            </a:r>
            <a:endParaRPr lang="ja-JP" altLang="en-US" sz="6000" b="0" cap="none" spc="0" dirty="0">
              <a:ln w="0"/>
              <a:solidFill>
                <a:srgbClr val="FFC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481237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「５月</a:t>
            </a:r>
            <a:r>
              <a:rPr lang="ja-JP" altLang="en-US" dirty="0" smtClean="0"/>
              <a:t>」</a:t>
            </a:r>
            <a:endParaRPr kumimoji="1" lang="ja-JP" altLang="en-US" dirty="0"/>
          </a:p>
        </p:txBody>
      </p:sp>
      <p:sp>
        <p:nvSpPr>
          <p:cNvPr id="3" name="コンテンツ プレースホルダー 2"/>
          <p:cNvSpPr>
            <a:spLocks noGrp="1"/>
          </p:cNvSpPr>
          <p:nvPr>
            <p:ph idx="1"/>
          </p:nvPr>
        </p:nvSpPr>
        <p:spPr>
          <a:xfrm>
            <a:off x="822960" y="1737361"/>
            <a:ext cx="7543800" cy="4131733"/>
          </a:xfrm>
        </p:spPr>
        <p:txBody>
          <a:bodyPr anchor="ctr">
            <a:normAutofit/>
          </a:bodyPr>
          <a:lstStyle/>
          <a:p>
            <a:pPr algn="ctr"/>
            <a:r>
              <a:rPr kumimoji="1" lang="ja-JP" altLang="en-US" sz="6000" dirty="0" smtClean="0"/>
              <a:t>余裕が</a:t>
            </a:r>
            <a:endParaRPr lang="en-US" altLang="ja-JP" sz="6000" dirty="0" smtClean="0"/>
          </a:p>
          <a:p>
            <a:pPr algn="ctr"/>
            <a:r>
              <a:rPr kumimoji="1" lang="ja-JP" altLang="en-US" sz="6000" dirty="0"/>
              <a:t>見えたり</a:t>
            </a:r>
            <a:endParaRPr kumimoji="1" lang="en-US" altLang="ja-JP" sz="6000" dirty="0" smtClean="0"/>
          </a:p>
          <a:p>
            <a:pPr algn="ctr"/>
            <a:r>
              <a:rPr kumimoji="1" lang="ja-JP" altLang="en-US" sz="6000" dirty="0" smtClean="0"/>
              <a:t>見えなかったり</a:t>
            </a:r>
            <a:endParaRPr kumimoji="1" lang="en-US" altLang="ja-JP" sz="6000" dirty="0" smtClean="0"/>
          </a:p>
        </p:txBody>
      </p:sp>
    </p:spTree>
    <p:extLst>
      <p:ext uri="{BB962C8B-B14F-4D97-AF65-F5344CB8AC3E}">
        <p14:creationId xmlns:p14="http://schemas.microsoft.com/office/powerpoint/2010/main" val="213907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「５月」</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sz="4800" dirty="0" smtClean="0"/>
              <a:t>超余裕</a:t>
            </a:r>
            <a:endParaRPr kumimoji="1" lang="ja-JP" altLang="en-US" sz="4800" dirty="0"/>
          </a:p>
        </p:txBody>
      </p:sp>
      <p:sp>
        <p:nvSpPr>
          <p:cNvPr id="5" name="テキスト プレースホルダー 4"/>
          <p:cNvSpPr>
            <a:spLocks noGrp="1"/>
          </p:cNvSpPr>
          <p:nvPr>
            <p:ph type="body" sz="quarter" idx="3"/>
          </p:nvPr>
        </p:nvSpPr>
        <p:spPr/>
        <p:txBody>
          <a:bodyPr/>
          <a:lstStyle/>
          <a:p>
            <a:r>
              <a:rPr kumimoji="1" lang="ja-JP" altLang="en-US" sz="4800" dirty="0" smtClean="0">
                <a:solidFill>
                  <a:srgbClr val="FF0000"/>
                </a:solidFill>
              </a:rPr>
              <a:t>超危険</a:t>
            </a:r>
            <a:endParaRPr kumimoji="1" lang="ja-JP" altLang="en-US" sz="4800" dirty="0">
              <a:solidFill>
                <a:srgbClr val="FF0000"/>
              </a:solidFill>
            </a:endParaRPr>
          </a:p>
        </p:txBody>
      </p:sp>
      <p:sp>
        <p:nvSpPr>
          <p:cNvPr id="4" name="コンテンツ プレースホルダー 3"/>
          <p:cNvSpPr>
            <a:spLocks noGrp="1"/>
          </p:cNvSpPr>
          <p:nvPr>
            <p:ph sz="half" idx="2"/>
          </p:nvPr>
        </p:nvSpPr>
        <p:spPr/>
        <p:txBody>
          <a:bodyPr/>
          <a:lstStyle/>
          <a:p>
            <a:endParaRPr kumimoji="1" lang="ja-JP" altLang="en-US"/>
          </a:p>
        </p:txBody>
      </p:sp>
      <p:sp>
        <p:nvSpPr>
          <p:cNvPr id="6" name="コンテンツ プレースホルダー 5"/>
          <p:cNvSpPr>
            <a:spLocks noGrp="1"/>
          </p:cNvSpPr>
          <p:nvPr>
            <p:ph sz="quarter" idx="4"/>
          </p:nvPr>
        </p:nvSpPr>
        <p:spPr/>
        <p:txBody>
          <a:bodyPr/>
          <a:lstStyle/>
          <a:p>
            <a:endParaRPr kumimoji="1" lang="ja-JP" altLang="en-US"/>
          </a:p>
        </p:txBody>
      </p:sp>
    </p:spTree>
    <p:extLst>
      <p:ext uri="{BB962C8B-B14F-4D97-AF65-F5344CB8AC3E}">
        <p14:creationId xmlns:p14="http://schemas.microsoft.com/office/powerpoint/2010/main" val="1052945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「５月」</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sz="4800" dirty="0" smtClean="0"/>
              <a:t>超余裕</a:t>
            </a:r>
            <a:endParaRPr kumimoji="1" lang="ja-JP" altLang="en-US" sz="4800" dirty="0"/>
          </a:p>
        </p:txBody>
      </p:sp>
      <p:pic>
        <p:nvPicPr>
          <p:cNvPr id="8" name="コンテンツ プレースホルダー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22325" y="3184277"/>
            <a:ext cx="3703638" cy="2083296"/>
          </a:xfrm>
        </p:spPr>
      </p:pic>
      <p:sp>
        <p:nvSpPr>
          <p:cNvPr id="5" name="テキスト プレースホルダー 4"/>
          <p:cNvSpPr>
            <a:spLocks noGrp="1"/>
          </p:cNvSpPr>
          <p:nvPr>
            <p:ph type="body" sz="quarter" idx="3"/>
          </p:nvPr>
        </p:nvSpPr>
        <p:spPr/>
        <p:txBody>
          <a:bodyPr/>
          <a:lstStyle/>
          <a:p>
            <a:r>
              <a:rPr kumimoji="1" lang="ja-JP" altLang="en-US" sz="4800" dirty="0" smtClean="0">
                <a:solidFill>
                  <a:srgbClr val="FF0000"/>
                </a:solidFill>
              </a:rPr>
              <a:t>超危険</a:t>
            </a:r>
            <a:endParaRPr kumimoji="1" lang="ja-JP" altLang="en-US" sz="4800" dirty="0">
              <a:solidFill>
                <a:srgbClr val="FF0000"/>
              </a:solidFill>
            </a:endParaRPr>
          </a:p>
        </p:txBody>
      </p:sp>
      <p:sp>
        <p:nvSpPr>
          <p:cNvPr id="4" name="コンテンツ プレースホルダー 3"/>
          <p:cNvSpPr>
            <a:spLocks noGrp="1"/>
          </p:cNvSpPr>
          <p:nvPr>
            <p:ph sz="quarter" idx="4"/>
          </p:nvPr>
        </p:nvSpPr>
        <p:spPr/>
        <p:txBody>
          <a:bodyPr/>
          <a:lstStyle/>
          <a:p>
            <a:endParaRPr kumimoji="1" lang="ja-JP" altLang="en-US"/>
          </a:p>
        </p:txBody>
      </p:sp>
    </p:spTree>
    <p:extLst>
      <p:ext uri="{BB962C8B-B14F-4D97-AF65-F5344CB8AC3E}">
        <p14:creationId xmlns:p14="http://schemas.microsoft.com/office/powerpoint/2010/main" val="2431629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「５月」</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sz="4800" dirty="0" smtClean="0"/>
              <a:t>超余裕</a:t>
            </a:r>
            <a:endParaRPr kumimoji="1" lang="ja-JP" altLang="en-US" sz="4800" dirty="0"/>
          </a:p>
        </p:txBody>
      </p:sp>
      <p:pic>
        <p:nvPicPr>
          <p:cNvPr id="8" name="コンテンツ プレースホルダー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22325" y="3184277"/>
            <a:ext cx="3703638" cy="2083296"/>
          </a:xfrm>
        </p:spPr>
      </p:pic>
      <p:sp>
        <p:nvSpPr>
          <p:cNvPr id="5" name="テキスト プレースホルダー 4"/>
          <p:cNvSpPr>
            <a:spLocks noGrp="1"/>
          </p:cNvSpPr>
          <p:nvPr>
            <p:ph type="body" sz="quarter" idx="3"/>
          </p:nvPr>
        </p:nvSpPr>
        <p:spPr/>
        <p:txBody>
          <a:bodyPr/>
          <a:lstStyle/>
          <a:p>
            <a:r>
              <a:rPr kumimoji="1" lang="ja-JP" altLang="en-US" sz="4800" dirty="0" smtClean="0">
                <a:solidFill>
                  <a:srgbClr val="FF0000"/>
                </a:solidFill>
              </a:rPr>
              <a:t>超危険</a:t>
            </a:r>
            <a:endParaRPr kumimoji="1" lang="ja-JP" altLang="en-US" sz="4800" dirty="0">
              <a:solidFill>
                <a:srgbClr val="FF0000"/>
              </a:solidFill>
            </a:endParaRPr>
          </a:p>
        </p:txBody>
      </p:sp>
      <p:pic>
        <p:nvPicPr>
          <p:cNvPr id="9" name="コンテンツ プレースホルダー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64075" y="3184724"/>
            <a:ext cx="3702050" cy="2082403"/>
          </a:xfrm>
        </p:spPr>
      </p:pic>
    </p:spTree>
    <p:extLst>
      <p:ext uri="{BB962C8B-B14F-4D97-AF65-F5344CB8AC3E}">
        <p14:creationId xmlns:p14="http://schemas.microsoft.com/office/powerpoint/2010/main" val="1992524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「７月</a:t>
            </a:r>
            <a:r>
              <a:rPr lang="ja-JP" altLang="en-US" dirty="0"/>
              <a:t>」</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迫る納期</a:t>
            </a:r>
            <a:endParaRPr kumimoji="1" lang="ja-JP" altLang="en-US" sz="6000" dirty="0"/>
          </a:p>
        </p:txBody>
      </p:sp>
    </p:spTree>
    <p:extLst>
      <p:ext uri="{BB962C8B-B14F-4D97-AF65-F5344CB8AC3E}">
        <p14:creationId xmlns:p14="http://schemas.microsoft.com/office/powerpoint/2010/main" val="3208849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「７月</a:t>
            </a:r>
            <a:r>
              <a:rPr lang="ja-JP" altLang="en-US" dirty="0"/>
              <a:t>」</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4171961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「７月</a:t>
            </a:r>
            <a:r>
              <a:rPr lang="ja-JP" altLang="en-US" dirty="0"/>
              <a:t>」</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8469" y="1846263"/>
            <a:ext cx="7151511" cy="4022725"/>
          </a:xfrm>
        </p:spPr>
      </p:pic>
      <p:sp>
        <p:nvSpPr>
          <p:cNvPr id="3" name="正方形/長方形 2"/>
          <p:cNvSpPr/>
          <p:nvPr/>
        </p:nvSpPr>
        <p:spPr>
          <a:xfrm rot="514764">
            <a:off x="1090447" y="2487954"/>
            <a:ext cx="7112845" cy="923330"/>
          </a:xfrm>
          <a:prstGeom prst="rect">
            <a:avLst/>
          </a:prstGeom>
          <a:noFill/>
        </p:spPr>
        <p:txBody>
          <a:bodyPr wrap="none" lIns="91440" tIns="45720" rIns="91440" bIns="45720">
            <a:spAutoFit/>
          </a:bodyPr>
          <a:lstStyle/>
          <a:p>
            <a:pPr algn="ctr"/>
            <a:r>
              <a:rPr lang="ja-JP" altLang="en-US" sz="5400" b="1" dirty="0" smtClean="0">
                <a:ln w="31750">
                  <a:solidFill>
                    <a:srgbClr val="FFFF00"/>
                  </a:solidFill>
                  <a:prstDash val="solid"/>
                </a:ln>
                <a:solidFill>
                  <a:srgbClr val="FF0000"/>
                </a:solidFill>
                <a:effectLst>
                  <a:outerShdw dist="38100" dir="2700000" algn="bl" rotWithShape="0">
                    <a:schemeClr val="accent5"/>
                  </a:outerShdw>
                </a:effectLst>
              </a:rPr>
              <a:t>何で動かないん</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だ○ね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550417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「学科展示って</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lang="ja-JP" altLang="en-US" dirty="0"/>
              <a:t>各学科が色々</a:t>
            </a:r>
            <a:r>
              <a:rPr lang="ja-JP" altLang="en-US" dirty="0" smtClean="0"/>
              <a:t>作って</a:t>
            </a:r>
            <a:endParaRPr lang="en-US" altLang="ja-JP" dirty="0" smtClean="0"/>
          </a:p>
          <a:p>
            <a:pPr algn="ctr"/>
            <a:r>
              <a:rPr lang="ja-JP" altLang="en-US" dirty="0" smtClean="0"/>
              <a:t>高専</a:t>
            </a:r>
            <a:r>
              <a:rPr lang="ja-JP" altLang="en-US" dirty="0"/>
              <a:t>祭で展示</a:t>
            </a:r>
          </a:p>
        </p:txBody>
      </p:sp>
    </p:spTree>
    <p:extLst>
      <p:ext uri="{BB962C8B-B14F-4D97-AF65-F5344CB8AC3E}">
        <p14:creationId xmlns:p14="http://schemas.microsoft.com/office/powerpoint/2010/main" val="3879457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「７月</a:t>
            </a:r>
            <a:r>
              <a:rPr lang="ja-JP" altLang="en-US" dirty="0"/>
              <a:t>」</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
        <p:nvSpPr>
          <p:cNvPr id="3" name="正方形/長方形 2"/>
          <p:cNvSpPr/>
          <p:nvPr/>
        </p:nvSpPr>
        <p:spPr>
          <a:xfrm rot="514764">
            <a:off x="1090447" y="2487954"/>
            <a:ext cx="7112845" cy="923330"/>
          </a:xfrm>
          <a:prstGeom prst="rect">
            <a:avLst/>
          </a:prstGeom>
          <a:noFill/>
        </p:spPr>
        <p:txBody>
          <a:bodyPr wrap="none" lIns="91440" tIns="45720" rIns="91440" bIns="45720">
            <a:spAutoFit/>
          </a:bodyPr>
          <a:lstStyle/>
          <a:p>
            <a:pPr algn="ctr"/>
            <a:r>
              <a:rPr lang="ja-JP" altLang="en-US" sz="5400" b="1" dirty="0" smtClean="0">
                <a:ln w="31750">
                  <a:solidFill>
                    <a:srgbClr val="FFFF00"/>
                  </a:solidFill>
                  <a:prstDash val="solid"/>
                </a:ln>
                <a:solidFill>
                  <a:srgbClr val="FF0000"/>
                </a:solidFill>
                <a:effectLst>
                  <a:outerShdw dist="38100" dir="2700000" algn="bl" rotWithShape="0">
                    <a:schemeClr val="accent5"/>
                  </a:outerShdw>
                </a:effectLst>
              </a:rPr>
              <a:t>何で動かないん</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だ○ね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
        <p:nvSpPr>
          <p:cNvPr id="5" name="正方形/長方形 4"/>
          <p:cNvSpPr/>
          <p:nvPr/>
        </p:nvSpPr>
        <p:spPr>
          <a:xfrm rot="20835420">
            <a:off x="5442316" y="4431023"/>
            <a:ext cx="2324675" cy="923330"/>
          </a:xfrm>
          <a:prstGeom prst="rect">
            <a:avLst/>
          </a:prstGeom>
          <a:noFill/>
        </p:spPr>
        <p:txBody>
          <a:bodyPr wrap="none" lIns="91440" tIns="45720" rIns="91440" bIns="45720">
            <a:spAutoFit/>
          </a:bodyPr>
          <a:lstStyle/>
          <a:p>
            <a:pPr algn="ct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IE</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274804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「７月</a:t>
            </a:r>
            <a:r>
              <a:rPr lang="ja-JP" altLang="en-US" dirty="0"/>
              <a:t>」</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8469" y="1846263"/>
            <a:ext cx="7151511" cy="4022725"/>
          </a:xfrm>
        </p:spPr>
      </p:pic>
      <p:sp>
        <p:nvSpPr>
          <p:cNvPr id="3" name="正方形/長方形 2"/>
          <p:cNvSpPr/>
          <p:nvPr/>
        </p:nvSpPr>
        <p:spPr>
          <a:xfrm rot="514764">
            <a:off x="1090447" y="2487954"/>
            <a:ext cx="7112845" cy="923330"/>
          </a:xfrm>
          <a:prstGeom prst="rect">
            <a:avLst/>
          </a:prstGeom>
          <a:noFill/>
        </p:spPr>
        <p:txBody>
          <a:bodyPr wrap="none" lIns="91440" tIns="45720" rIns="91440" bIns="45720">
            <a:spAutoFit/>
          </a:bodyPr>
          <a:lstStyle/>
          <a:p>
            <a:pPr algn="ctr"/>
            <a:r>
              <a:rPr lang="ja-JP" altLang="en-US" sz="5400" b="1" dirty="0" smtClean="0">
                <a:ln w="31750">
                  <a:solidFill>
                    <a:srgbClr val="FFFF00"/>
                  </a:solidFill>
                  <a:prstDash val="solid"/>
                </a:ln>
                <a:solidFill>
                  <a:srgbClr val="FF0000"/>
                </a:solidFill>
                <a:effectLst>
                  <a:outerShdw dist="38100" dir="2700000" algn="bl" rotWithShape="0">
                    <a:schemeClr val="accent5"/>
                  </a:outerShdw>
                </a:effectLst>
              </a:rPr>
              <a:t>何で動かないん</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だ○ね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
        <p:nvSpPr>
          <p:cNvPr id="5" name="正方形/長方形 4"/>
          <p:cNvSpPr/>
          <p:nvPr/>
        </p:nvSpPr>
        <p:spPr>
          <a:xfrm rot="20835420">
            <a:off x="5442316" y="4431023"/>
            <a:ext cx="2324675" cy="923330"/>
          </a:xfrm>
          <a:prstGeom prst="rect">
            <a:avLst/>
          </a:prstGeom>
          <a:noFill/>
        </p:spPr>
        <p:txBody>
          <a:bodyPr wrap="none" lIns="91440" tIns="45720" rIns="91440" bIns="45720">
            <a:spAutoFit/>
          </a:bodyPr>
          <a:lstStyle/>
          <a:p>
            <a:pPr algn="ct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IE</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
        <p:nvSpPr>
          <p:cNvPr id="6" name="正方形/長方形 5"/>
          <p:cNvSpPr/>
          <p:nvPr/>
        </p:nvSpPr>
        <p:spPr>
          <a:xfrm rot="1288147">
            <a:off x="899792" y="4291807"/>
            <a:ext cx="4502195" cy="923330"/>
          </a:xfrm>
          <a:prstGeom prst="rect">
            <a:avLst/>
          </a:prstGeom>
          <a:noFill/>
        </p:spPr>
        <p:txBody>
          <a:bodyPr wrap="none" lIns="91440" tIns="45720" rIns="91440" bIns="45720">
            <a:spAutoFit/>
          </a:bodyPr>
          <a:lstStyle/>
          <a:p>
            <a:pPr algn="ct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Windows</a:t>
            </a:r>
            <a:r>
              <a:rPr lang="ja-JP" altLang="en-US" sz="5400" b="1" dirty="0">
                <a:ln w="31750">
                  <a:solidFill>
                    <a:srgbClr val="FFFF00"/>
                  </a:solidFill>
                  <a:prstDash val="solid"/>
                </a:ln>
                <a:solidFill>
                  <a:srgbClr val="FF0000"/>
                </a:solidFill>
                <a:effectLst>
                  <a:outerShdw dist="38100" dir="2700000" algn="bl" rotWithShape="0">
                    <a:schemeClr val="accent5"/>
                  </a:outerShdw>
                </a:effectLst>
              </a:rPr>
              <a:t>○ね</a:t>
            </a:r>
            <a:r>
              <a:rPr lang="en-US" altLang="ja-JP" sz="5400" b="1" dirty="0" smtClean="0">
                <a:ln w="31750">
                  <a:solidFill>
                    <a:srgbClr val="FFFF00"/>
                  </a:solidFill>
                  <a:prstDash val="solid"/>
                </a:ln>
                <a:solidFill>
                  <a:srgbClr val="FF0000"/>
                </a:solidFill>
                <a:effectLst>
                  <a:outerShdw dist="38100" dir="2700000" algn="bl" rotWithShape="0">
                    <a:schemeClr val="accent5"/>
                  </a:outerShdw>
                </a:effectLst>
              </a:rPr>
              <a:t>!</a:t>
            </a:r>
            <a:endParaRPr lang="ja-JP" altLang="en-US" sz="5400" b="1" dirty="0">
              <a:ln w="31750">
                <a:solidFill>
                  <a:srgbClr val="FFFF00"/>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955879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「８月</a:t>
            </a:r>
            <a:r>
              <a:rPr lang="ja-JP" altLang="en-US" dirty="0" smtClean="0"/>
              <a:t>」</a:t>
            </a:r>
            <a:endParaRPr kumimoji="1" lang="ja-JP" altLang="en-US" dirty="0"/>
          </a:p>
        </p:txBody>
      </p:sp>
      <p:sp>
        <p:nvSpPr>
          <p:cNvPr id="3" name="コンテンツ プレースホルダー 2"/>
          <p:cNvSpPr>
            <a:spLocks noGrp="1"/>
          </p:cNvSpPr>
          <p:nvPr>
            <p:ph idx="1"/>
          </p:nvPr>
        </p:nvSpPr>
        <p:spPr>
          <a:xfrm>
            <a:off x="3458308" y="1737361"/>
            <a:ext cx="2215661" cy="4131733"/>
          </a:xfrm>
        </p:spPr>
        <p:txBody>
          <a:bodyPr anchor="ctr"/>
          <a:lstStyle/>
          <a:p>
            <a:pPr algn="ctr"/>
            <a:r>
              <a:rPr lang="ja-JP" altLang="en-US" dirty="0"/>
              <a:t>夏</a:t>
            </a:r>
            <a:r>
              <a:rPr kumimoji="1" lang="ja-JP" altLang="en-US" dirty="0" smtClean="0"/>
              <a:t>休み</a:t>
            </a:r>
            <a:endParaRPr kumimoji="1" lang="en-US" altLang="ja-JP" dirty="0" smtClean="0"/>
          </a:p>
        </p:txBody>
      </p:sp>
    </p:spTree>
    <p:extLst>
      <p:ext uri="{BB962C8B-B14F-4D97-AF65-F5344CB8AC3E}">
        <p14:creationId xmlns:p14="http://schemas.microsoft.com/office/powerpoint/2010/main" val="3802610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「８月</a:t>
            </a:r>
            <a:r>
              <a:rPr lang="ja-JP" altLang="en-US" dirty="0" smtClean="0"/>
              <a:t>」</a:t>
            </a:r>
            <a:endParaRPr kumimoji="1" lang="ja-JP" altLang="en-US" dirty="0"/>
          </a:p>
        </p:txBody>
      </p:sp>
      <p:sp>
        <p:nvSpPr>
          <p:cNvPr id="3" name="コンテンツ プレースホルダー 2"/>
          <p:cNvSpPr>
            <a:spLocks noGrp="1"/>
          </p:cNvSpPr>
          <p:nvPr>
            <p:ph idx="1"/>
          </p:nvPr>
        </p:nvSpPr>
        <p:spPr>
          <a:xfrm>
            <a:off x="3458308" y="1737361"/>
            <a:ext cx="2215661" cy="4131733"/>
          </a:xfrm>
        </p:spPr>
        <p:txBody>
          <a:bodyPr anchor="ctr"/>
          <a:lstStyle/>
          <a:p>
            <a:pPr algn="ctr"/>
            <a:r>
              <a:rPr lang="ja-JP" altLang="en-US" dirty="0"/>
              <a:t>夏</a:t>
            </a:r>
            <a:r>
              <a:rPr kumimoji="1" lang="ja-JP" altLang="en-US" dirty="0" smtClean="0"/>
              <a:t>休み</a:t>
            </a:r>
            <a:endParaRPr kumimoji="1" lang="en-US" altLang="ja-JP" dirty="0" smtClean="0"/>
          </a:p>
        </p:txBody>
      </p:sp>
      <p:sp>
        <p:nvSpPr>
          <p:cNvPr id="4" name="コンテンツ プレースホルダー 2"/>
          <p:cNvSpPr txBox="1">
            <a:spLocks/>
          </p:cNvSpPr>
          <p:nvPr/>
        </p:nvSpPr>
        <p:spPr>
          <a:xfrm>
            <a:off x="5130605" y="1742173"/>
            <a:ext cx="2215661" cy="413173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r>
              <a:rPr lang="ja-JP" altLang="en-US" sz="4400" dirty="0" smtClean="0"/>
              <a:t>は無い</a:t>
            </a:r>
            <a:endParaRPr lang="en-US" altLang="ja-JP" sz="4400" dirty="0" smtClean="0"/>
          </a:p>
        </p:txBody>
      </p:sp>
      <p:sp>
        <p:nvSpPr>
          <p:cNvPr id="5" name="コンテンツ プレースホルダー 2"/>
          <p:cNvSpPr txBox="1">
            <a:spLocks/>
          </p:cNvSpPr>
          <p:nvPr/>
        </p:nvSpPr>
        <p:spPr>
          <a:xfrm>
            <a:off x="1156882" y="1742173"/>
            <a:ext cx="2780128" cy="413173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r>
              <a:rPr lang="ja-JP" altLang="en-US" sz="4400" dirty="0"/>
              <a:t>開発者</a:t>
            </a:r>
            <a:r>
              <a:rPr lang="ja-JP" altLang="en-US" sz="4400" dirty="0" smtClean="0"/>
              <a:t>に</a:t>
            </a:r>
            <a:endParaRPr lang="en-US" altLang="ja-JP" sz="4400" dirty="0" smtClean="0"/>
          </a:p>
        </p:txBody>
      </p:sp>
    </p:spTree>
    <p:extLst>
      <p:ext uri="{BB962C8B-B14F-4D97-AF65-F5344CB8AC3E}">
        <p14:creationId xmlns:p14="http://schemas.microsoft.com/office/powerpoint/2010/main" val="2490268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「８月」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lang="ja-JP" altLang="en-US" sz="6000" dirty="0" smtClean="0"/>
              <a:t>インターンシップ</a:t>
            </a:r>
            <a:endParaRPr lang="en-US" altLang="ja-JP" sz="6000" dirty="0" smtClean="0"/>
          </a:p>
          <a:p>
            <a:pPr algn="ctr"/>
            <a:r>
              <a:rPr kumimoji="1" lang="en-US" altLang="ja-JP" sz="6000" dirty="0" smtClean="0"/>
              <a:t>(</a:t>
            </a:r>
            <a:r>
              <a:rPr kumimoji="1" lang="ja-JP" altLang="en-US" sz="6000" dirty="0" smtClean="0"/>
              <a:t>学外実習</a:t>
            </a:r>
            <a:r>
              <a:rPr kumimoji="1" lang="en-US" altLang="ja-JP" sz="6000" dirty="0" smtClean="0"/>
              <a:t>)</a:t>
            </a:r>
            <a:endParaRPr kumimoji="1" lang="ja-JP" altLang="en-US" sz="6000" dirty="0"/>
          </a:p>
        </p:txBody>
      </p:sp>
    </p:spTree>
    <p:extLst>
      <p:ext uri="{BB962C8B-B14F-4D97-AF65-F5344CB8AC3E}">
        <p14:creationId xmlns:p14="http://schemas.microsoft.com/office/powerpoint/2010/main" val="2970194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「８月」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5400" dirty="0" smtClean="0"/>
              <a:t>私は３週間鯖江市で</a:t>
            </a:r>
            <a:endParaRPr kumimoji="1" lang="en-US" altLang="ja-JP" sz="5400" dirty="0" smtClean="0"/>
          </a:p>
          <a:p>
            <a:pPr algn="ctr"/>
            <a:r>
              <a:rPr lang="ja-JP" altLang="en-US" sz="5400" dirty="0"/>
              <a:t>他</a:t>
            </a:r>
            <a:r>
              <a:rPr kumimoji="1" lang="ja-JP" altLang="en-US" sz="5400" dirty="0" smtClean="0"/>
              <a:t>高専生と戯れてました</a:t>
            </a:r>
            <a:endParaRPr kumimoji="1" lang="en-US" altLang="ja-JP" sz="5400" dirty="0" smtClean="0"/>
          </a:p>
        </p:txBody>
      </p:sp>
    </p:spTree>
    <p:extLst>
      <p:ext uri="{BB962C8B-B14F-4D97-AF65-F5344CB8AC3E}">
        <p14:creationId xmlns:p14="http://schemas.microsoft.com/office/powerpoint/2010/main" val="3017145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「８月」</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408" y="1846263"/>
            <a:ext cx="5363633" cy="4022725"/>
          </a:xfrm>
        </p:spPr>
      </p:pic>
    </p:spTree>
    <p:extLst>
      <p:ext uri="{BB962C8B-B14F-4D97-AF65-F5344CB8AC3E}">
        <p14:creationId xmlns:p14="http://schemas.microsoft.com/office/powerpoint/2010/main" val="3218646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「９月」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帰ってきました</a:t>
            </a:r>
            <a:endParaRPr kumimoji="1" lang="en-US" altLang="ja-JP" sz="6000" dirty="0" smtClean="0"/>
          </a:p>
        </p:txBody>
      </p:sp>
    </p:spTree>
    <p:extLst>
      <p:ext uri="{BB962C8B-B14F-4D97-AF65-F5344CB8AC3E}">
        <p14:creationId xmlns:p14="http://schemas.microsoft.com/office/powerpoint/2010/main" val="19610857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「９月」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高専祭まで</a:t>
            </a:r>
            <a:endParaRPr kumimoji="1" lang="en-US" altLang="ja-JP" sz="6000" dirty="0" smtClean="0"/>
          </a:p>
          <a:p>
            <a:pPr algn="ctr"/>
            <a:r>
              <a:rPr kumimoji="1" lang="ja-JP" altLang="en-US" sz="6000" dirty="0" smtClean="0"/>
              <a:t>一ヶ月切ってました</a:t>
            </a:r>
            <a:endParaRPr kumimoji="1" lang="en-US" altLang="ja-JP" sz="6000" dirty="0" smtClean="0"/>
          </a:p>
        </p:txBody>
      </p:sp>
    </p:spTree>
    <p:extLst>
      <p:ext uri="{BB962C8B-B14F-4D97-AF65-F5344CB8AC3E}">
        <p14:creationId xmlns:p14="http://schemas.microsoft.com/office/powerpoint/2010/main" val="603389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「９月」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もう数日で</a:t>
            </a:r>
            <a:r>
              <a:rPr kumimoji="1" lang="en-US" altLang="ja-JP" sz="6000" dirty="0" smtClean="0"/>
              <a:t>10</a:t>
            </a:r>
            <a:r>
              <a:rPr kumimoji="1" lang="ja-JP" altLang="en-US" sz="6000" dirty="0" smtClean="0"/>
              <a:t>月</a:t>
            </a:r>
            <a:endParaRPr kumimoji="1" lang="en-US" altLang="ja-JP" sz="6000" dirty="0" smtClean="0"/>
          </a:p>
          <a:p>
            <a:pPr algn="ctr"/>
            <a:r>
              <a:rPr kumimoji="1" lang="ja-JP" altLang="en-US" sz="6000" dirty="0" smtClean="0"/>
              <a:t>そろそろ用意するか</a:t>
            </a:r>
            <a:r>
              <a:rPr kumimoji="1" lang="en-US" altLang="ja-JP" sz="6000" dirty="0" smtClean="0"/>
              <a:t>……</a:t>
            </a:r>
          </a:p>
        </p:txBody>
      </p:sp>
    </p:spTree>
    <p:extLst>
      <p:ext uri="{BB962C8B-B14F-4D97-AF65-F5344CB8AC3E}">
        <p14:creationId xmlns:p14="http://schemas.microsoft.com/office/powerpoint/2010/main" val="999153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「学科展示って</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lang="ja-JP" altLang="en-US" dirty="0" smtClean="0"/>
              <a:t>情報工学科では</a:t>
            </a:r>
            <a:endParaRPr lang="en-US" altLang="ja-JP" dirty="0"/>
          </a:p>
          <a:p>
            <a:pPr algn="ctr"/>
            <a:r>
              <a:rPr lang="ja-JP" altLang="en-US" dirty="0" smtClean="0"/>
              <a:t>ゲーム</a:t>
            </a:r>
            <a:r>
              <a:rPr lang="ja-JP" altLang="en-US" dirty="0"/>
              <a:t>作ってます</a:t>
            </a:r>
          </a:p>
        </p:txBody>
      </p:sp>
    </p:spTree>
    <p:extLst>
      <p:ext uri="{BB962C8B-B14F-4D97-AF65-F5344CB8AC3E}">
        <p14:creationId xmlns:p14="http://schemas.microsoft.com/office/powerpoint/2010/main" val="42524807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「９月」</a:t>
            </a:r>
            <a:endParaRPr kumimoji="1" lang="ja-JP" altLang="en-US" dirty="0"/>
          </a:p>
        </p:txBody>
      </p:sp>
      <p:sp>
        <p:nvSpPr>
          <p:cNvPr id="3" name="コンテンツ プレースホルダー 2"/>
          <p:cNvSpPr>
            <a:spLocks noGrp="1"/>
          </p:cNvSpPr>
          <p:nvPr>
            <p:ph idx="1"/>
          </p:nvPr>
        </p:nvSpPr>
        <p:spPr/>
        <p:txBody>
          <a:bodyPr anchor="t">
            <a:normAutofit/>
          </a:bodyPr>
          <a:lstStyle/>
          <a:p>
            <a:pPr algn="ctr"/>
            <a:r>
              <a:rPr kumimoji="1" lang="ja-JP" altLang="en-US" sz="3600" dirty="0" smtClean="0">
                <a:solidFill>
                  <a:srgbClr val="FF0000"/>
                </a:solidFill>
              </a:rPr>
              <a:t>メンバー愛用の眠気覚ましアイテム</a:t>
            </a:r>
            <a:endParaRPr kumimoji="1" lang="en-US" altLang="ja-JP" sz="3600" dirty="0" smtClean="0">
              <a:solidFill>
                <a:srgbClr val="FF0000"/>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2714" y="3056792"/>
            <a:ext cx="2790093" cy="209257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 y="2807677"/>
            <a:ext cx="4783015" cy="269044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884" y="2807677"/>
            <a:ext cx="992947" cy="2749699"/>
          </a:xfrm>
          <a:prstGeom prst="rect">
            <a:avLst/>
          </a:prstGeom>
        </p:spPr>
      </p:pic>
    </p:spTree>
    <p:extLst>
      <p:ext uri="{BB962C8B-B14F-4D97-AF65-F5344CB8AC3E}">
        <p14:creationId xmlns:p14="http://schemas.microsoft.com/office/powerpoint/2010/main" val="2268173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「１０月」</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6000" dirty="0" smtClean="0"/>
              <a:t>阿鼻叫喚の地獄絵図</a:t>
            </a:r>
            <a:endParaRPr kumimoji="1" lang="en-US" altLang="ja-JP" sz="6000" dirty="0" smtClean="0"/>
          </a:p>
        </p:txBody>
      </p:sp>
    </p:spTree>
    <p:extLst>
      <p:ext uri="{BB962C8B-B14F-4D97-AF65-F5344CB8AC3E}">
        <p14:creationId xmlns:p14="http://schemas.microsoft.com/office/powerpoint/2010/main" val="3970013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「昨日」</a:t>
            </a:r>
            <a:endParaRPr kumimoji="1" lang="ja-JP" altLang="en-US" dirty="0"/>
          </a:p>
        </p:txBody>
      </p:sp>
      <p:sp>
        <p:nvSpPr>
          <p:cNvPr id="3" name="コンテンツ プレースホルダー 2"/>
          <p:cNvSpPr>
            <a:spLocks noGrp="1"/>
          </p:cNvSpPr>
          <p:nvPr>
            <p:ph idx="1"/>
          </p:nvPr>
        </p:nvSpPr>
        <p:spPr>
          <a:xfrm>
            <a:off x="0" y="1845734"/>
            <a:ext cx="9143999" cy="4023360"/>
          </a:xfrm>
        </p:spPr>
        <p:txBody>
          <a:bodyPr anchor="ctr">
            <a:normAutofit/>
          </a:bodyPr>
          <a:lstStyle/>
          <a:p>
            <a:pPr algn="ctr"/>
            <a:r>
              <a:rPr kumimoji="1" lang="ja-JP" altLang="en-US" sz="6000" dirty="0" smtClean="0"/>
              <a:t>何とか</a:t>
            </a:r>
            <a:endParaRPr kumimoji="1" lang="en-US" altLang="ja-JP" sz="6000" dirty="0" smtClean="0"/>
          </a:p>
          <a:p>
            <a:pPr algn="ctr"/>
            <a:r>
              <a:rPr kumimoji="1" lang="ja-JP" altLang="en-US" sz="6000" dirty="0" smtClean="0"/>
              <a:t>展示できるくらいには！</a:t>
            </a:r>
            <a:endParaRPr kumimoji="1" lang="ja-JP" altLang="en-US" sz="6000" dirty="0"/>
          </a:p>
        </p:txBody>
      </p:sp>
    </p:spTree>
    <p:extLst>
      <p:ext uri="{BB962C8B-B14F-4D97-AF65-F5344CB8AC3E}">
        <p14:creationId xmlns:p14="http://schemas.microsoft.com/office/powerpoint/2010/main" val="3702438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「チームとかは？」</a:t>
            </a:r>
            <a:endParaRPr kumimoji="1" lang="ja-JP" altLang="en-US" dirty="0"/>
          </a:p>
        </p:txBody>
      </p:sp>
      <p:sp>
        <p:nvSpPr>
          <p:cNvPr id="3" name="コンテンツ プレースホルダー 2"/>
          <p:cNvSpPr>
            <a:spLocks noGrp="1"/>
          </p:cNvSpPr>
          <p:nvPr>
            <p:ph idx="1"/>
          </p:nvPr>
        </p:nvSpPr>
        <p:spPr>
          <a:xfrm>
            <a:off x="822959" y="1899139"/>
            <a:ext cx="7543801" cy="3969956"/>
          </a:xfrm>
        </p:spPr>
        <p:txBody>
          <a:bodyPr>
            <a:normAutofit fontScale="85000" lnSpcReduction="20000"/>
          </a:bodyPr>
          <a:lstStyle/>
          <a:p>
            <a:pPr algn="ctr">
              <a:lnSpc>
                <a:spcPct val="160000"/>
              </a:lnSpc>
            </a:pPr>
            <a:r>
              <a:rPr lang="ja-JP" altLang="en-US" dirty="0"/>
              <a:t>３</a:t>
            </a:r>
            <a:r>
              <a:rPr kumimoji="1" lang="ja-JP" altLang="en-US" dirty="0" smtClean="0"/>
              <a:t>チーム</a:t>
            </a:r>
            <a:r>
              <a:rPr kumimoji="1" lang="en-US" altLang="ja-JP" dirty="0" smtClean="0"/>
              <a:t>+</a:t>
            </a:r>
            <a:r>
              <a:rPr lang="ja-JP" altLang="en-US" dirty="0" smtClean="0"/>
              <a:t>個人</a:t>
            </a:r>
            <a:endParaRPr lang="en-US" altLang="ja-JP" dirty="0"/>
          </a:p>
          <a:p>
            <a:pPr>
              <a:buFont typeface="Wingdings" panose="05000000000000000000" pitchFamily="2" charset="2"/>
              <a:buChar char="l"/>
            </a:pPr>
            <a:r>
              <a:rPr lang="ja-JP" altLang="en-US" dirty="0" smtClean="0"/>
              <a:t>東</a:t>
            </a:r>
            <a:r>
              <a:rPr lang="en-US" altLang="ja-JP" dirty="0" smtClean="0"/>
              <a:t>,</a:t>
            </a:r>
            <a:r>
              <a:rPr lang="ja-JP" altLang="en-US" dirty="0" smtClean="0"/>
              <a:t>谷 班</a:t>
            </a:r>
            <a:r>
              <a:rPr lang="en-US" altLang="ja-JP" dirty="0" smtClean="0"/>
              <a:t>		</a:t>
            </a:r>
            <a:r>
              <a:rPr lang="ja-JP" altLang="en-US" dirty="0" smtClean="0"/>
              <a:t>帰宅選手権</a:t>
            </a:r>
            <a:endParaRPr lang="en-US" altLang="ja-JP" dirty="0" smtClean="0"/>
          </a:p>
          <a:p>
            <a:pPr>
              <a:buFont typeface="Wingdings" panose="05000000000000000000" pitchFamily="2" charset="2"/>
              <a:buChar char="l"/>
            </a:pPr>
            <a:r>
              <a:rPr lang="ja-JP" altLang="en-US" cap="all" dirty="0"/>
              <a:t>渋谷</a:t>
            </a:r>
            <a:r>
              <a:rPr lang="en-US" altLang="ja-JP" dirty="0"/>
              <a:t>,</a:t>
            </a:r>
            <a:r>
              <a:rPr lang="ja-JP" altLang="en-US" dirty="0"/>
              <a:t>細川 班</a:t>
            </a:r>
            <a:r>
              <a:rPr lang="en-US" altLang="ja-JP" dirty="0"/>
              <a:t>	</a:t>
            </a:r>
            <a:r>
              <a:rPr lang="ja-JP" altLang="en-US" dirty="0" err="1" smtClean="0"/>
              <a:t>さん</a:t>
            </a:r>
            <a:r>
              <a:rPr lang="ja-JP" altLang="en-US" dirty="0"/>
              <a:t>すうぱ</a:t>
            </a:r>
            <a:r>
              <a:rPr lang="ja-JP" altLang="en-US" dirty="0" smtClean="0"/>
              <a:t>ずる</a:t>
            </a:r>
            <a:endParaRPr lang="en-US" altLang="ja-JP" dirty="0" smtClean="0"/>
          </a:p>
          <a:p>
            <a:pPr>
              <a:buFont typeface="Wingdings" panose="05000000000000000000" pitchFamily="2" charset="2"/>
              <a:buChar char="l"/>
            </a:pPr>
            <a:r>
              <a:rPr lang="ja-JP" altLang="en-US" dirty="0" smtClean="0"/>
              <a:t>上村</a:t>
            </a:r>
            <a:r>
              <a:rPr lang="en-US" altLang="ja-JP" dirty="0"/>
              <a:t>,</a:t>
            </a:r>
            <a:r>
              <a:rPr lang="ja-JP" altLang="en-US" dirty="0"/>
              <a:t>櫻井 </a:t>
            </a:r>
            <a:r>
              <a:rPr lang="ja-JP" altLang="en-US" dirty="0" smtClean="0"/>
              <a:t>班</a:t>
            </a:r>
            <a:r>
              <a:rPr lang="en-US" altLang="ja-JP" dirty="0" smtClean="0"/>
              <a:t>	</a:t>
            </a:r>
            <a:r>
              <a:rPr lang="ja-JP" altLang="en-US" dirty="0"/>
              <a:t>特設サイト</a:t>
            </a:r>
            <a:endParaRPr lang="en-US" altLang="ja-JP" dirty="0" smtClean="0"/>
          </a:p>
          <a:p>
            <a:pPr>
              <a:buFont typeface="Wingdings" panose="05000000000000000000" pitchFamily="2" charset="2"/>
              <a:buChar char="l"/>
            </a:pPr>
            <a:r>
              <a:rPr lang="ja-JP" altLang="en-US" dirty="0" smtClean="0"/>
              <a:t>渋谷</a:t>
            </a:r>
            <a:r>
              <a:rPr lang="en-US" altLang="ja-JP" dirty="0"/>
              <a:t>			</a:t>
            </a:r>
            <a:r>
              <a:rPr lang="en-US" altLang="ja-JP" dirty="0" smtClean="0"/>
              <a:t>Android</a:t>
            </a:r>
            <a:r>
              <a:rPr lang="ja-JP" altLang="en-US" dirty="0" smtClean="0"/>
              <a:t>アプリ</a:t>
            </a:r>
            <a:endParaRPr lang="en-US" altLang="ja-JP" dirty="0" smtClean="0"/>
          </a:p>
          <a:p>
            <a:pPr>
              <a:buFont typeface="Wingdings" panose="05000000000000000000" pitchFamily="2" charset="2"/>
              <a:buChar char="l"/>
            </a:pPr>
            <a:r>
              <a:rPr lang="ja-JP" altLang="en-US" dirty="0" smtClean="0"/>
              <a:t>上原</a:t>
            </a:r>
            <a:r>
              <a:rPr lang="en-US" altLang="ja-JP" dirty="0"/>
              <a:t>			</a:t>
            </a:r>
            <a:r>
              <a:rPr lang="ja-JP" altLang="en-US" dirty="0"/>
              <a:t>妖怪ウォッシュ</a:t>
            </a:r>
            <a:endParaRPr lang="en-US" altLang="ja-JP" dirty="0"/>
          </a:p>
          <a:p>
            <a:pPr>
              <a:buFont typeface="Wingdings" panose="05000000000000000000" pitchFamily="2" charset="2"/>
              <a:buChar char="l"/>
            </a:pPr>
            <a:endParaRPr lang="en-US" altLang="ja-JP" dirty="0"/>
          </a:p>
          <a:p>
            <a:pPr>
              <a:buFont typeface="Wingdings" panose="05000000000000000000" pitchFamily="2" charset="2"/>
              <a:buChar char="l"/>
            </a:pPr>
            <a:endParaRPr lang="en-US" altLang="ja-JP" dirty="0"/>
          </a:p>
          <a:p>
            <a:pPr>
              <a:buFont typeface="Wingdings" panose="05000000000000000000" pitchFamily="2" charset="2"/>
              <a:buChar char="l"/>
            </a:pPr>
            <a:endParaRPr kumimoji="1" lang="ja-JP" altLang="en-US" dirty="0"/>
          </a:p>
        </p:txBody>
      </p:sp>
    </p:spTree>
    <p:extLst>
      <p:ext uri="{BB962C8B-B14F-4D97-AF65-F5344CB8AC3E}">
        <p14:creationId xmlns:p14="http://schemas.microsoft.com/office/powerpoint/2010/main" val="11275733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「帰宅選手権」</a:t>
            </a:r>
            <a:endParaRPr kumimoji="1" lang="ja-JP" altLang="en-US" dirty="0"/>
          </a:p>
        </p:txBody>
      </p:sp>
      <p:sp>
        <p:nvSpPr>
          <p:cNvPr id="3" name="コンテンツ プレースホルダー 2"/>
          <p:cNvSpPr>
            <a:spLocks noGrp="1"/>
          </p:cNvSpPr>
          <p:nvPr>
            <p:ph idx="1"/>
          </p:nvPr>
        </p:nvSpPr>
        <p:spPr/>
        <p:txBody>
          <a:bodyPr anchor="ctr"/>
          <a:lstStyle/>
          <a:p>
            <a:pPr>
              <a:buFont typeface="Wingdings" panose="05000000000000000000" pitchFamily="2" charset="2"/>
              <a:buChar char="l"/>
            </a:pPr>
            <a:r>
              <a:rPr kumimoji="1" lang="ja-JP" altLang="en-US" dirty="0" smtClean="0"/>
              <a:t>２人対戦</a:t>
            </a:r>
            <a:endParaRPr kumimoji="1" lang="en-US" altLang="ja-JP" dirty="0" smtClean="0"/>
          </a:p>
          <a:p>
            <a:pPr>
              <a:buFont typeface="Wingdings" panose="05000000000000000000" pitchFamily="2" charset="2"/>
              <a:buChar char="l"/>
            </a:pPr>
            <a:r>
              <a:rPr kumimoji="1" lang="ja-JP" altLang="en-US" dirty="0" smtClean="0"/>
              <a:t>相手の地雷を避け、帰宅する</a:t>
            </a:r>
            <a:endParaRPr kumimoji="1" lang="en-US" altLang="ja-JP" dirty="0" smtClean="0"/>
          </a:p>
          <a:p>
            <a:pPr>
              <a:buFont typeface="Wingdings" panose="05000000000000000000" pitchFamily="2" charset="2"/>
              <a:buChar char="l"/>
            </a:pPr>
            <a:r>
              <a:rPr lang="ja-JP" altLang="en-US" dirty="0" smtClean="0"/>
              <a:t>諦めて学校へ戻ってもよい</a:t>
            </a:r>
            <a:endParaRPr kumimoji="1" lang="ja-JP" altLang="en-US" dirty="0"/>
          </a:p>
        </p:txBody>
      </p:sp>
    </p:spTree>
    <p:extLst>
      <p:ext uri="{BB962C8B-B14F-4D97-AF65-F5344CB8AC3E}">
        <p14:creationId xmlns:p14="http://schemas.microsoft.com/office/powerpoint/2010/main" val="20373134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「帰宅選手権」</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656" r="41823"/>
          <a:stretch/>
        </p:blipFill>
        <p:spPr bwMode="auto">
          <a:xfrm>
            <a:off x="1915428" y="2030931"/>
            <a:ext cx="5419024" cy="3771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645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「帰宅選手権」</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334" r="40793"/>
          <a:stretch/>
        </p:blipFill>
        <p:spPr bwMode="auto">
          <a:xfrm>
            <a:off x="1993811" y="1921735"/>
            <a:ext cx="5359889" cy="4026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2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「帰宅選手権」</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506" r="41743"/>
          <a:stretch/>
        </p:blipFill>
        <p:spPr bwMode="auto">
          <a:xfrm>
            <a:off x="2107932" y="1985393"/>
            <a:ext cx="4918510" cy="3747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965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「帰宅選手権」</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使った</a:t>
            </a:r>
            <a:r>
              <a:rPr lang="ja-JP" altLang="en-US" dirty="0"/>
              <a:t>モノ</a:t>
            </a:r>
            <a:endParaRPr kumimoji="1" lang="en-US" altLang="ja-JP" dirty="0" smtClean="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43" y="4635175"/>
            <a:ext cx="1342292" cy="1342292"/>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59" y="2930626"/>
            <a:ext cx="3270738" cy="158128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789" y="4877696"/>
            <a:ext cx="2095500" cy="857250"/>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0257" y="3378369"/>
            <a:ext cx="3352800" cy="685800"/>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944" y="4635175"/>
            <a:ext cx="3042781" cy="1351282"/>
          </a:xfrm>
          <a:prstGeom prst="rect">
            <a:avLst/>
          </a:prstGeom>
        </p:spPr>
      </p:pic>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3828" y="1845734"/>
            <a:ext cx="2361612" cy="1233433"/>
          </a:xfrm>
          <a:prstGeom prst="rect">
            <a:avLst/>
          </a:prstGeom>
        </p:spPr>
      </p:pic>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9091" y="1845734"/>
            <a:ext cx="1617785" cy="1344784"/>
          </a:xfrm>
          <a:prstGeom prst="rect">
            <a:avLst/>
          </a:prstGeom>
        </p:spPr>
      </p:pic>
    </p:spTree>
    <p:extLst>
      <p:ext uri="{BB962C8B-B14F-4D97-AF65-F5344CB8AC3E}">
        <p14:creationId xmlns:p14="http://schemas.microsoft.com/office/powerpoint/2010/main" val="23083584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2408" y="1846263"/>
            <a:ext cx="5363633" cy="4022725"/>
          </a:xfrm>
        </p:spPr>
      </p:pic>
    </p:spTree>
    <p:extLst>
      <p:ext uri="{BB962C8B-B14F-4D97-AF65-F5344CB8AC3E}">
        <p14:creationId xmlns:p14="http://schemas.microsoft.com/office/powerpoint/2010/main" val="1577381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「学科展示って</a:t>
            </a:r>
            <a:r>
              <a:rPr lang="ja-JP" altLang="en-US" dirty="0" smtClean="0"/>
              <a:t>？」</a:t>
            </a:r>
            <a:endParaRPr kumimoji="1" lang="ja-JP" altLang="en-US" dirty="0"/>
          </a:p>
        </p:txBody>
      </p:sp>
      <p:sp>
        <p:nvSpPr>
          <p:cNvPr id="3" name="コンテンツ プレースホルダー 2"/>
          <p:cNvSpPr>
            <a:spLocks noGrp="1"/>
          </p:cNvSpPr>
          <p:nvPr>
            <p:ph idx="1"/>
          </p:nvPr>
        </p:nvSpPr>
        <p:spPr/>
        <p:txBody>
          <a:bodyPr anchor="t">
            <a:normAutofit/>
          </a:bodyPr>
          <a:lstStyle/>
          <a:p>
            <a:pPr algn="ctr"/>
            <a:r>
              <a:rPr lang="ja-JP" altLang="en-US" dirty="0" smtClean="0"/>
              <a:t>ココ！</a:t>
            </a:r>
            <a:endParaRPr lang="en-US" altLang="ja-JP" dirty="0" smtClean="0"/>
          </a:p>
          <a:p>
            <a:pPr algn="ctr"/>
            <a:endParaRPr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676" y="2641527"/>
            <a:ext cx="5052647" cy="3500063"/>
          </a:xfrm>
          <a:prstGeom prst="rect">
            <a:avLst/>
          </a:prstGeom>
        </p:spPr>
      </p:pic>
    </p:spTree>
    <p:extLst>
      <p:ext uri="{BB962C8B-B14F-4D97-AF65-F5344CB8AC3E}">
        <p14:creationId xmlns:p14="http://schemas.microsoft.com/office/powerpoint/2010/main" val="1426762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pic>
        <p:nvPicPr>
          <p:cNvPr id="7" name="コンテンツ プレースホルダー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4024" y="197704"/>
            <a:ext cx="7681672" cy="6050794"/>
          </a:xfrm>
        </p:spPr>
      </p:pic>
    </p:spTree>
    <p:extLst>
      <p:ext uri="{BB962C8B-B14F-4D97-AF65-F5344CB8AC3E}">
        <p14:creationId xmlns:p14="http://schemas.microsoft.com/office/powerpoint/2010/main" val="23872903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pic>
        <p:nvPicPr>
          <p:cNvPr id="7" name="コンテンツ プレースホルダー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4024" y="197704"/>
            <a:ext cx="7681672" cy="6050794"/>
          </a:xfrm>
        </p:spPr>
      </p:pic>
      <p:sp>
        <p:nvSpPr>
          <p:cNvPr id="4" name="円/楕円 3"/>
          <p:cNvSpPr/>
          <p:nvPr/>
        </p:nvSpPr>
        <p:spPr>
          <a:xfrm>
            <a:off x="1381606" y="392112"/>
            <a:ext cx="1894993" cy="1881188"/>
          </a:xfrm>
          <a:prstGeom prst="ellipse">
            <a:avLst/>
          </a:prstGeom>
          <a:noFill/>
          <a:ln w="1143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147166" y="2679700"/>
            <a:ext cx="2672233" cy="149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67666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pic>
        <p:nvPicPr>
          <p:cNvPr id="8" name="コンテンツ プレースホルダ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59" y="197704"/>
            <a:ext cx="7607301" cy="5992213"/>
          </a:xfrm>
          <a:prstGeom prst="rect">
            <a:avLst/>
          </a:prstGeom>
        </p:spPr>
      </p:pic>
      <p:sp>
        <p:nvSpPr>
          <p:cNvPr id="4" name="円/楕円 3"/>
          <p:cNvSpPr/>
          <p:nvPr/>
        </p:nvSpPr>
        <p:spPr>
          <a:xfrm>
            <a:off x="4696306" y="379412"/>
            <a:ext cx="1894993" cy="1881188"/>
          </a:xfrm>
          <a:prstGeom prst="ellipse">
            <a:avLst/>
          </a:prstGeom>
          <a:noFill/>
          <a:ln w="1143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5"/>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548654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0737" y="1846263"/>
            <a:ext cx="5106975" cy="4022725"/>
          </a:xfrm>
        </p:spPr>
      </p:pic>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sp>
        <p:nvSpPr>
          <p:cNvPr id="5" name="正方形/長方形 4"/>
          <p:cNvSpPr/>
          <p:nvPr/>
        </p:nvSpPr>
        <p:spPr>
          <a:xfrm rot="1595249">
            <a:off x="-123859" y="4122847"/>
            <a:ext cx="6250430" cy="923330"/>
          </a:xfrm>
          <a:prstGeom prst="rect">
            <a:avLst/>
          </a:prstGeom>
          <a:noFill/>
        </p:spPr>
        <p:txBody>
          <a:bodyPr wrap="none" lIns="91440" tIns="45720" rIns="91440" bIns="45720">
            <a:spAutoFit/>
          </a:bodyPr>
          <a:lstStyle/>
          <a:p>
            <a:pPr algn="ctr"/>
            <a:r>
              <a:rPr lang="ja-JP" alt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別にきらきらしてない</a:t>
            </a:r>
            <a:endParaRPr lang="ja-JP"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675148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「きらきらさんすうぱずる」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使ったモノ</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59" y="3429000"/>
            <a:ext cx="1943100" cy="19431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2857899" cy="1609950"/>
          </a:xfrm>
          <a:prstGeom prst="rect">
            <a:avLst/>
          </a:prstGeom>
        </p:spPr>
      </p:pic>
    </p:spTree>
    <p:extLst>
      <p:ext uri="{BB962C8B-B14F-4D97-AF65-F5344CB8AC3E}">
        <p14:creationId xmlns:p14="http://schemas.microsoft.com/office/powerpoint/2010/main" val="15258584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97" y="1845734"/>
            <a:ext cx="2594963" cy="2288757"/>
          </a:xfrm>
          <a:prstGeom prst="rect">
            <a:avLst/>
          </a:prstGeom>
        </p:spPr>
      </p:pic>
      <p:sp>
        <p:nvSpPr>
          <p:cNvPr id="2" name="タイトル 1"/>
          <p:cNvSpPr>
            <a:spLocks noGrp="1"/>
          </p:cNvSpPr>
          <p:nvPr>
            <p:ph type="title"/>
          </p:nvPr>
        </p:nvSpPr>
        <p:spPr/>
        <p:txBody>
          <a:bodyPr/>
          <a:lstStyle/>
          <a:p>
            <a:r>
              <a:rPr kumimoji="1" lang="ja-JP" altLang="en-US" dirty="0" smtClean="0"/>
              <a:t>「</a:t>
            </a:r>
            <a:r>
              <a:rPr kumimoji="1" lang="en-US" altLang="ja-JP" dirty="0" smtClean="0"/>
              <a:t>Android</a:t>
            </a:r>
            <a:r>
              <a:rPr kumimoji="1" lang="ja-JP" altLang="en-US" dirty="0" smtClean="0"/>
              <a:t>アプリ」</a:t>
            </a:r>
            <a:endParaRPr kumimoji="1" lang="ja-JP" altLang="en-US" dirty="0"/>
          </a:p>
        </p:txBody>
      </p:sp>
      <p:sp>
        <p:nvSpPr>
          <p:cNvPr id="3" name="コンテンツ プレースホルダー 2"/>
          <p:cNvSpPr>
            <a:spLocks noGrp="1"/>
          </p:cNvSpPr>
          <p:nvPr>
            <p:ph idx="1"/>
          </p:nvPr>
        </p:nvSpPr>
        <p:spPr/>
        <p:txBody>
          <a:bodyPr anchor="ctr">
            <a:normAutofit/>
          </a:bodyPr>
          <a:lstStyle/>
          <a:p>
            <a:pPr>
              <a:buFont typeface="Wingdings" panose="05000000000000000000" pitchFamily="2" charset="2"/>
              <a:buChar char="l"/>
            </a:pPr>
            <a:r>
              <a:rPr lang="ja-JP" altLang="en-US" dirty="0" smtClean="0"/>
              <a:t>きっと</a:t>
            </a:r>
            <a:r>
              <a:rPr lang="en-US" altLang="ja-JP" dirty="0" smtClean="0"/>
              <a:t>KitKat</a:t>
            </a:r>
            <a:r>
              <a:rPr lang="ja-JP" altLang="en-US" dirty="0" smtClean="0"/>
              <a:t>で動くはず</a:t>
            </a:r>
            <a:endParaRPr lang="en-US" altLang="ja-JP" dirty="0" smtClean="0"/>
          </a:p>
          <a:p>
            <a:pPr>
              <a:buFont typeface="Wingdings" panose="05000000000000000000" pitchFamily="2" charset="2"/>
              <a:buChar char="l"/>
            </a:pPr>
            <a:r>
              <a:rPr lang="ja-JP" altLang="en-US" dirty="0"/>
              <a:t>渋谷</a:t>
            </a:r>
            <a:r>
              <a:rPr lang="ja-JP" altLang="en-US" dirty="0" smtClean="0"/>
              <a:t>のスマホで動きました</a:t>
            </a:r>
            <a:endParaRPr lang="en-US" altLang="ja-JP" dirty="0" smtClean="0"/>
          </a:p>
        </p:txBody>
      </p:sp>
    </p:spTree>
    <p:extLst>
      <p:ext uri="{BB962C8B-B14F-4D97-AF65-F5344CB8AC3E}">
        <p14:creationId xmlns:p14="http://schemas.microsoft.com/office/powerpoint/2010/main" val="3953426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a:t>
            </a:r>
            <a:r>
              <a:rPr kumimoji="1" lang="en-US" altLang="ja-JP" dirty="0" smtClean="0"/>
              <a:t>Android</a:t>
            </a:r>
            <a:r>
              <a:rPr kumimoji="1" lang="ja-JP" altLang="en-US" dirty="0" smtClean="0"/>
              <a:t>アプリ」</a:t>
            </a:r>
            <a:endParaRPr kumimoji="1" lang="ja-JP" altLang="en-US"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62834" y="1846263"/>
            <a:ext cx="2262782" cy="4022725"/>
          </a:xfr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916" y="1846263"/>
            <a:ext cx="2262783" cy="4022725"/>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0750" y="1846262"/>
            <a:ext cx="2262783" cy="4022725"/>
          </a:xfrm>
          <a:prstGeom prst="rect">
            <a:avLst/>
          </a:prstGeom>
        </p:spPr>
      </p:pic>
    </p:spTree>
    <p:extLst>
      <p:ext uri="{BB962C8B-B14F-4D97-AF65-F5344CB8AC3E}">
        <p14:creationId xmlns:p14="http://schemas.microsoft.com/office/powerpoint/2010/main" val="8634222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「特設サイト」</a:t>
            </a:r>
            <a:endParaRPr kumimoji="1" lang="ja-JP" altLang="en-US" dirty="0">
              <a:solidFill>
                <a:srgbClr val="0070C0"/>
              </a:solidFill>
            </a:endParaRPr>
          </a:p>
        </p:txBody>
      </p:sp>
      <p:sp>
        <p:nvSpPr>
          <p:cNvPr id="3" name="コンテンツ プレースホルダー 2"/>
          <p:cNvSpPr>
            <a:spLocks noGrp="1"/>
          </p:cNvSpPr>
          <p:nvPr>
            <p:ph idx="1"/>
          </p:nvPr>
        </p:nvSpPr>
        <p:spPr/>
        <p:txBody>
          <a:bodyPr anchor="ctr"/>
          <a:lstStyle/>
          <a:p>
            <a:pPr>
              <a:buFont typeface="Wingdings" panose="05000000000000000000" pitchFamily="2" charset="2"/>
              <a:buChar char="l"/>
            </a:pPr>
            <a:r>
              <a:rPr kumimoji="1" lang="ja-JP" altLang="en-US" dirty="0" smtClean="0"/>
              <a:t>展示物</a:t>
            </a:r>
            <a:r>
              <a:rPr lang="ja-JP" altLang="en-US" dirty="0"/>
              <a:t>紹介</a:t>
            </a:r>
            <a:endParaRPr lang="en-US" altLang="ja-JP" dirty="0"/>
          </a:p>
          <a:p>
            <a:pPr>
              <a:buFont typeface="Wingdings" panose="05000000000000000000" pitchFamily="2" charset="2"/>
              <a:buChar char="l"/>
            </a:pPr>
            <a:r>
              <a:rPr lang="ja-JP" altLang="en-US" dirty="0" smtClean="0"/>
              <a:t>ダウンロードページ</a:t>
            </a:r>
            <a:endParaRPr lang="en-US" altLang="ja-JP" dirty="0"/>
          </a:p>
        </p:txBody>
      </p:sp>
      <p:sp>
        <p:nvSpPr>
          <p:cNvPr id="4" name="正方形/長方形 3"/>
          <p:cNvSpPr/>
          <p:nvPr/>
        </p:nvSpPr>
        <p:spPr>
          <a:xfrm>
            <a:off x="4302036" y="775884"/>
            <a:ext cx="4841964" cy="1015663"/>
          </a:xfrm>
          <a:prstGeom prst="rect">
            <a:avLst/>
          </a:prstGeom>
        </p:spPr>
        <p:txBody>
          <a:bodyPr wrap="square">
            <a:spAutoFit/>
          </a:bodyPr>
          <a:lstStyle/>
          <a:p>
            <a:r>
              <a:rPr lang="ja-JP" altLang="en-US" sz="6000" dirty="0">
                <a:solidFill>
                  <a:srgbClr val="0070C0"/>
                </a:solidFill>
              </a:rPr>
              <a:t>函館高専</a:t>
            </a:r>
            <a:r>
              <a:rPr lang="en-US" altLang="ja-JP" sz="6000" dirty="0">
                <a:solidFill>
                  <a:srgbClr val="0070C0"/>
                </a:solidFill>
              </a:rPr>
              <a:t>.</a:t>
            </a:r>
            <a:r>
              <a:rPr lang="en-US" altLang="ja-JP" sz="6000" dirty="0" err="1">
                <a:solidFill>
                  <a:srgbClr val="0070C0"/>
                </a:solidFill>
              </a:rPr>
              <a:t>jp</a:t>
            </a:r>
            <a:endParaRPr lang="ja-JP" altLang="en-US" sz="6000" dirty="0"/>
          </a:p>
        </p:txBody>
      </p:sp>
    </p:spTree>
    <p:extLst>
      <p:ext uri="{BB962C8B-B14F-4D97-AF65-F5344CB8AC3E}">
        <p14:creationId xmlns:p14="http://schemas.microsoft.com/office/powerpoint/2010/main" val="24097191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「妖怪ウォッシュ」</a:t>
            </a:r>
            <a:endParaRPr kumimoji="1" lang="ja-JP" altLang="en-US" dirty="0"/>
          </a:p>
        </p:txBody>
      </p:sp>
      <p:sp>
        <p:nvSpPr>
          <p:cNvPr id="3" name="コンテンツ プレースホルダー 2"/>
          <p:cNvSpPr>
            <a:spLocks noGrp="1"/>
          </p:cNvSpPr>
          <p:nvPr>
            <p:ph idx="1"/>
          </p:nvPr>
        </p:nvSpPr>
        <p:spPr/>
        <p:txBody>
          <a:bodyPr anchor="ctr">
            <a:normAutofit/>
          </a:bodyPr>
          <a:lstStyle/>
          <a:p>
            <a:pPr algn="ctr"/>
            <a:r>
              <a:rPr kumimoji="1" lang="ja-JP" altLang="en-US" sz="4000" dirty="0" smtClean="0"/>
              <a:t>開発者の上原が別枠でプレゼン</a:t>
            </a:r>
            <a:endParaRPr kumimoji="1" lang="en-US" altLang="ja-JP" sz="4000" dirty="0" smtClean="0"/>
          </a:p>
          <a:p>
            <a:pPr algn="ctr"/>
            <a:r>
              <a:rPr kumimoji="1" lang="ja-JP" altLang="en-US" sz="4000" dirty="0" smtClean="0"/>
              <a:t>ここでは省略させていただきます</a:t>
            </a:r>
            <a:endParaRPr kumimoji="1" lang="ja-JP" altLang="en-US" sz="4000" dirty="0"/>
          </a:p>
        </p:txBody>
      </p:sp>
    </p:spTree>
    <p:extLst>
      <p:ext uri="{BB962C8B-B14F-4D97-AF65-F5344CB8AC3E}">
        <p14:creationId xmlns:p14="http://schemas.microsoft.com/office/powerpoint/2010/main" val="21901118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「この活動を通じて」</a:t>
            </a:r>
            <a:endParaRPr kumimoji="1" lang="ja-JP" altLang="en-US" dirty="0"/>
          </a:p>
        </p:txBody>
      </p:sp>
      <p:sp>
        <p:nvSpPr>
          <p:cNvPr id="3" name="コンテンツ プレースホルダー 2"/>
          <p:cNvSpPr>
            <a:spLocks noGrp="1"/>
          </p:cNvSpPr>
          <p:nvPr>
            <p:ph idx="1"/>
          </p:nvPr>
        </p:nvSpPr>
        <p:spPr/>
        <p:txBody>
          <a:bodyPr anchor="ctr">
            <a:normAutofit/>
          </a:bodyPr>
          <a:lstStyle/>
          <a:p>
            <a:pPr marL="0" indent="0" algn="ctr">
              <a:buNone/>
            </a:pPr>
            <a:r>
              <a:rPr kumimoji="1" lang="ja-JP" altLang="en-US" sz="4000" dirty="0" smtClean="0"/>
              <a:t>プロジェクトマネージャより</a:t>
            </a:r>
            <a:endParaRPr kumimoji="1" lang="en-US" altLang="ja-JP" sz="4000" dirty="0" smtClean="0"/>
          </a:p>
          <a:p>
            <a:pPr marL="0" indent="0" algn="ctr">
              <a:buNone/>
            </a:pPr>
            <a:endParaRPr kumimoji="1" lang="en-US" altLang="ja-JP" sz="4000" dirty="0" smtClean="0"/>
          </a:p>
          <a:p>
            <a:pPr>
              <a:buFont typeface="Wingdings" panose="05000000000000000000" pitchFamily="2" charset="2"/>
              <a:buChar char="l"/>
            </a:pPr>
            <a:r>
              <a:rPr kumimoji="1" lang="ja-JP" altLang="en-US" sz="4000" dirty="0" smtClean="0"/>
              <a:t>タスク管理の大変さ</a:t>
            </a:r>
            <a:endParaRPr kumimoji="1" lang="en-US" altLang="ja-JP" sz="4000" dirty="0" smtClean="0"/>
          </a:p>
          <a:p>
            <a:pPr>
              <a:buFont typeface="Wingdings" panose="05000000000000000000" pitchFamily="2" charset="2"/>
              <a:buChar char="l"/>
            </a:pPr>
            <a:r>
              <a:rPr kumimoji="1" lang="ja-JP" altLang="en-US" sz="4000" dirty="0" smtClean="0"/>
              <a:t>コミュニケーション不足</a:t>
            </a:r>
            <a:endParaRPr kumimoji="1" lang="en-US" altLang="ja-JP" sz="4000" dirty="0" smtClean="0"/>
          </a:p>
          <a:p>
            <a:pPr>
              <a:buFont typeface="Wingdings" panose="05000000000000000000" pitchFamily="2" charset="2"/>
              <a:buChar char="l"/>
            </a:pPr>
            <a:r>
              <a:rPr kumimoji="1" lang="ja-JP" altLang="en-US" sz="4000" dirty="0" smtClean="0"/>
              <a:t>進捗を共有する機会</a:t>
            </a:r>
            <a:r>
              <a:rPr lang="ja-JP" altLang="en-US" sz="4000" dirty="0" smtClean="0"/>
              <a:t>の少なさ</a:t>
            </a:r>
            <a:endParaRPr lang="en-US" altLang="ja-JP" sz="4000" dirty="0" smtClean="0"/>
          </a:p>
          <a:p>
            <a:pPr>
              <a:buFont typeface="Wingdings" panose="05000000000000000000" pitchFamily="2" charset="2"/>
              <a:buChar char="l"/>
            </a:pPr>
            <a:endParaRPr kumimoji="1" lang="ja-JP" altLang="en-US" sz="4000" dirty="0"/>
          </a:p>
        </p:txBody>
      </p:sp>
    </p:spTree>
    <p:extLst>
      <p:ext uri="{BB962C8B-B14F-4D97-AF65-F5344CB8AC3E}">
        <p14:creationId xmlns:p14="http://schemas.microsoft.com/office/powerpoint/2010/main" val="235719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14484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Thank you for your listening!</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8469" y="1846263"/>
            <a:ext cx="7151511" cy="4022725"/>
          </a:xfrm>
        </p:spPr>
      </p:pic>
      <p:sp>
        <p:nvSpPr>
          <p:cNvPr id="6" name="正方形/長方形 5"/>
          <p:cNvSpPr/>
          <p:nvPr/>
        </p:nvSpPr>
        <p:spPr>
          <a:xfrm>
            <a:off x="1596516" y="286603"/>
            <a:ext cx="5995424" cy="923330"/>
          </a:xfrm>
          <a:prstGeom prst="rect">
            <a:avLst/>
          </a:prstGeom>
          <a:noFill/>
        </p:spPr>
        <p:txBody>
          <a:bodyPr wrap="none" lIns="91440" tIns="45720" rIns="91440" bIns="45720">
            <a:spAutoFit/>
          </a:bodyPr>
          <a:lstStyle/>
          <a:p>
            <a:pPr algn="ctr"/>
            <a:r>
              <a:rPr lang="en-US" altLang="ja-JP" sz="5400" b="1" cap="none" spc="0" dirty="0" smtClean="0">
                <a:ln w="22225">
                  <a:noFill/>
                  <a:prstDash val="solid"/>
                </a:ln>
                <a:solidFill>
                  <a:srgbClr val="00B0F0"/>
                </a:solidFill>
                <a:effectLst/>
              </a:rPr>
              <a:t>http://</a:t>
            </a:r>
            <a:r>
              <a:rPr lang="ja-JP" altLang="en-US" sz="5400" b="1" cap="none" spc="0" dirty="0" smtClean="0">
                <a:ln w="22225">
                  <a:noFill/>
                  <a:prstDash val="solid"/>
                </a:ln>
                <a:solidFill>
                  <a:srgbClr val="00B0F0"/>
                </a:solidFill>
                <a:effectLst/>
              </a:rPr>
              <a:t>函館高専</a:t>
            </a:r>
            <a:r>
              <a:rPr lang="en-US" altLang="ja-JP" sz="5400" b="1" cap="none" spc="0" dirty="0" smtClean="0">
                <a:ln w="22225">
                  <a:noFill/>
                  <a:prstDash val="solid"/>
                </a:ln>
                <a:solidFill>
                  <a:srgbClr val="00B0F0"/>
                </a:solidFill>
                <a:effectLst/>
              </a:rPr>
              <a:t>.</a:t>
            </a:r>
            <a:r>
              <a:rPr lang="en-US" altLang="ja-JP" sz="5400" b="1" cap="none" spc="0" dirty="0" err="1" smtClean="0">
                <a:ln w="22225">
                  <a:noFill/>
                  <a:prstDash val="solid"/>
                </a:ln>
                <a:solidFill>
                  <a:srgbClr val="00B0F0"/>
                </a:solidFill>
                <a:effectLst/>
              </a:rPr>
              <a:t>jp</a:t>
            </a:r>
            <a:r>
              <a:rPr lang="en-US" altLang="ja-JP" sz="5400" b="1" cap="none" spc="0" dirty="0" smtClean="0">
                <a:ln w="22225">
                  <a:noFill/>
                  <a:prstDash val="solid"/>
                </a:ln>
                <a:solidFill>
                  <a:srgbClr val="00B0F0"/>
                </a:solidFill>
                <a:effectLst/>
              </a:rPr>
              <a:t>/</a:t>
            </a:r>
            <a:endParaRPr lang="ja-JP" altLang="en-US" sz="5400" b="1" cap="none" spc="0" dirty="0">
              <a:ln w="22225">
                <a:noFill/>
                <a:prstDash val="solid"/>
              </a:ln>
              <a:solidFill>
                <a:srgbClr val="00B0F0"/>
              </a:solidFill>
              <a:effectLst/>
            </a:endParaRPr>
          </a:p>
        </p:txBody>
      </p:sp>
    </p:spTree>
    <p:extLst>
      <p:ext uri="{BB962C8B-B14F-4D97-AF65-F5344CB8AC3E}">
        <p14:creationId xmlns:p14="http://schemas.microsoft.com/office/powerpoint/2010/main" val="4152554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56412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「学科展示って？」</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469" y="1846263"/>
            <a:ext cx="7151511" cy="4022725"/>
          </a:xfrm>
        </p:spPr>
      </p:pic>
    </p:spTree>
    <p:extLst>
      <p:ext uri="{BB962C8B-B14F-4D97-AF65-F5344CB8AC3E}">
        <p14:creationId xmlns:p14="http://schemas.microsoft.com/office/powerpoint/2010/main" val="4022642145"/>
      </p:ext>
    </p:extLst>
  </p:cSld>
  <p:clrMapOvr>
    <a:masterClrMapping/>
  </p:clrMapOvr>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1893</TotalTime>
  <Words>1693</Words>
  <Application>Microsoft Office PowerPoint</Application>
  <PresentationFormat>画面に合わせる (4:3)</PresentationFormat>
  <Paragraphs>291</Paragraphs>
  <Slides>70</Slides>
  <Notes>54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70</vt:i4>
      </vt:variant>
    </vt:vector>
  </HeadingPairs>
  <TitlesOfParts>
    <vt:vector size="75" baseType="lpstr">
      <vt:lpstr>ＭＳ Ｐゴシック</vt:lpstr>
      <vt:lpstr>Calibri</vt:lpstr>
      <vt:lpstr>Calibri Light</vt:lpstr>
      <vt:lpstr>Wingdings</vt:lpstr>
      <vt:lpstr>レトロスペクト</vt:lpstr>
      <vt:lpstr>情報工学科 学科展示への道</vt:lpstr>
      <vt:lpstr>「おことわり！」</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「学科展示って？」</vt:lpstr>
      <vt:lpstr>「今年の情報工学科」</vt:lpstr>
      <vt:lpstr>「今年の情報工学科」</vt:lpstr>
      <vt:lpstr>「いつから？」</vt:lpstr>
      <vt:lpstr>「いつから？」</vt:lpstr>
      <vt:lpstr>「作業工程」</vt:lpstr>
      <vt:lpstr>PowerPoint プレゼンテーション</vt:lpstr>
      <vt:lpstr>PowerPoint プレゼンテーション</vt:lpstr>
      <vt:lpstr>「１２月」</vt:lpstr>
      <vt:lpstr>「２月」</vt:lpstr>
      <vt:lpstr>「２月」</vt:lpstr>
      <vt:lpstr>「３月」</vt:lpstr>
      <vt:lpstr>「３月」</vt:lpstr>
      <vt:lpstr>「４月」</vt:lpstr>
      <vt:lpstr>「４月」</vt:lpstr>
      <vt:lpstr>「４月」</vt:lpstr>
      <vt:lpstr>「５月」</vt:lpstr>
      <vt:lpstr>「５月」</vt:lpstr>
      <vt:lpstr>「５月」</vt:lpstr>
      <vt:lpstr>「５月」</vt:lpstr>
      <vt:lpstr>「７月」</vt:lpstr>
      <vt:lpstr>「７月」</vt:lpstr>
      <vt:lpstr>「７月」</vt:lpstr>
      <vt:lpstr>「７月」</vt:lpstr>
      <vt:lpstr>「７月」</vt:lpstr>
      <vt:lpstr>「８月」</vt:lpstr>
      <vt:lpstr>「８月」</vt:lpstr>
      <vt:lpstr>「８月」</vt:lpstr>
      <vt:lpstr>「８月」</vt:lpstr>
      <vt:lpstr>「８月」</vt:lpstr>
      <vt:lpstr>「９月」</vt:lpstr>
      <vt:lpstr>「９月」</vt:lpstr>
      <vt:lpstr>「９月」</vt:lpstr>
      <vt:lpstr>「９月」</vt:lpstr>
      <vt:lpstr>「１０月」</vt:lpstr>
      <vt:lpstr>「昨日」</vt:lpstr>
      <vt:lpstr>「チームとかは？」</vt:lpstr>
      <vt:lpstr>「帰宅選手権」</vt:lpstr>
      <vt:lpstr>「帰宅選手権」</vt:lpstr>
      <vt:lpstr>「帰宅選手権」</vt:lpstr>
      <vt:lpstr>「帰宅選手権」</vt:lpstr>
      <vt:lpstr>「帰宅選手権」</vt:lpstr>
      <vt:lpstr>「きらきらさんすうぱずる」</vt:lpstr>
      <vt:lpstr>「きらきらさんすうぱずる」</vt:lpstr>
      <vt:lpstr>「きらきらさんすうぱずる」</vt:lpstr>
      <vt:lpstr>「きらきらさんすうぱずる」</vt:lpstr>
      <vt:lpstr>「きらきらさんすうぱずる」</vt:lpstr>
      <vt:lpstr>「きらきらさんすうぱずる」</vt:lpstr>
      <vt:lpstr>「Androidアプリ」</vt:lpstr>
      <vt:lpstr>「Androidアプリ」</vt:lpstr>
      <vt:lpstr>「特設サイト」</vt:lpstr>
      <vt:lpstr>「妖怪ウォッシュ」</vt:lpstr>
      <vt:lpstr>「この活動を通じて」</vt:lpstr>
      <vt:lpstr>Thank you for your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情報工学科 学科展示への道</dc:title>
  <dc:creator>渋谷宏基</dc:creator>
  <cp:lastModifiedBy>渋谷 宏基</cp:lastModifiedBy>
  <cp:revision>426</cp:revision>
  <dcterms:created xsi:type="dcterms:W3CDTF">2015-10-08T11:17:03Z</dcterms:created>
  <dcterms:modified xsi:type="dcterms:W3CDTF">2015-10-18T01:47:56Z</dcterms:modified>
</cp:coreProperties>
</file>