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59" r:id="rId5"/>
    <p:sldId id="261" r:id="rId6"/>
    <p:sldId id="260" r:id="rId7"/>
    <p:sldId id="262" r:id="rId8"/>
    <p:sldId id="263" r:id="rId9"/>
    <p:sldId id="264" r:id="rId10"/>
  </p:sldIdLst>
  <p:sldSz cx="12192000" cy="6858000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40" d="100"/>
          <a:sy n="40" d="100"/>
        </p:scale>
        <p:origin x="60" y="82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2589213" y="2514600"/>
            <a:ext cx="8915399" cy="2262781"/>
          </a:xfrm>
        </p:spPr>
        <p:txBody>
          <a:bodyPr anchor="b">
            <a:normAutofit/>
          </a:bodyPr>
          <a:lstStyle>
            <a:lvl1pPr>
              <a:defRPr sz="540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589213" y="4777379"/>
            <a:ext cx="8915399" cy="1126283"/>
          </a:xfrm>
        </p:spPr>
        <p:txBody>
          <a:bodyPr anchor="t"/>
          <a:lstStyle>
            <a:lvl1pPr marL="0" indent="0" algn="l">
              <a:buNone/>
              <a:defRPr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ja-JP" altLang="en-US" smtClean="0"/>
              <a:t>マスター サブタイトルの書式設定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6"/>
          <p:cNvSpPr/>
          <p:nvPr/>
        </p:nvSpPr>
        <p:spPr bwMode="auto">
          <a:xfrm>
            <a:off x="0" y="4323810"/>
            <a:ext cx="1744652" cy="778589"/>
          </a:xfrm>
          <a:custGeom>
            <a:avLst/>
            <a:gdLst/>
            <a:ahLst/>
            <a:cxnLst/>
            <a:rect l="0" t="0" r="r" b="b"/>
            <a:pathLst>
              <a:path w="372" h="166">
                <a:moveTo>
                  <a:pt x="287" y="166"/>
                </a:moveTo>
                <a:cubicBezTo>
                  <a:pt x="290" y="166"/>
                  <a:pt x="292" y="165"/>
                  <a:pt x="293" y="164"/>
                </a:cubicBezTo>
                <a:cubicBezTo>
                  <a:pt x="293" y="163"/>
                  <a:pt x="294" y="163"/>
                  <a:pt x="294" y="163"/>
                </a:cubicBezTo>
                <a:cubicBezTo>
                  <a:pt x="370" y="87"/>
                  <a:pt x="370" y="87"/>
                  <a:pt x="370" y="87"/>
                </a:cubicBezTo>
                <a:cubicBezTo>
                  <a:pt x="372" y="85"/>
                  <a:pt x="372" y="81"/>
                  <a:pt x="370" y="78"/>
                </a:cubicBezTo>
                <a:cubicBezTo>
                  <a:pt x="294" y="3"/>
                  <a:pt x="294" y="3"/>
                  <a:pt x="294" y="3"/>
                </a:cubicBezTo>
                <a:cubicBezTo>
                  <a:pt x="294" y="2"/>
                  <a:pt x="293" y="2"/>
                  <a:pt x="293" y="2"/>
                </a:cubicBezTo>
                <a:cubicBezTo>
                  <a:pt x="292" y="1"/>
                  <a:pt x="290" y="0"/>
                  <a:pt x="287" y="0"/>
                </a:cubicBezTo>
                <a:cubicBezTo>
                  <a:pt x="0" y="0"/>
                  <a:pt x="0" y="0"/>
                  <a:pt x="0" y="0"/>
                </a:cubicBezTo>
                <a:cubicBezTo>
                  <a:pt x="0" y="166"/>
                  <a:pt x="0" y="166"/>
                  <a:pt x="0" y="166"/>
                </a:cubicBezTo>
                <a:lnTo>
                  <a:pt x="287" y="166"/>
                </a:ln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4529540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08618552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タイトルとキャプショ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09600"/>
            <a:ext cx="8915399" cy="311704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89878760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 (キャプション付き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1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3275012" y="3505200"/>
            <a:ext cx="7536554" cy="38100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4354046"/>
            <a:ext cx="8915399" cy="1555864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4" name="TextBox 13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23051338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2438400"/>
            <a:ext cx="8915400" cy="2724845"/>
          </a:xfrm>
        </p:spPr>
        <p:txBody>
          <a:bodyPr anchor="b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8398032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引用付きの名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Title 1"/>
          <p:cNvSpPr>
            <a:spLocks noGrp="1"/>
          </p:cNvSpPr>
          <p:nvPr>
            <p:ph type="title"/>
          </p:nvPr>
        </p:nvSpPr>
        <p:spPr>
          <a:xfrm>
            <a:off x="2849949" y="609600"/>
            <a:ext cx="8393926" cy="2895600"/>
          </a:xfrm>
        </p:spPr>
        <p:txBody>
          <a:bodyPr anchor="ctr">
            <a:normAutofit/>
          </a:bodyPr>
          <a:lstStyle>
            <a:lvl1pPr algn="l">
              <a:defRPr sz="48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1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  <p:sp>
        <p:nvSpPr>
          <p:cNvPr id="17" name="TextBox 16"/>
          <p:cNvSpPr txBox="1"/>
          <p:nvPr/>
        </p:nvSpPr>
        <p:spPr>
          <a:xfrm>
            <a:off x="2467652" y="648005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“</a:t>
            </a:r>
          </a:p>
        </p:txBody>
      </p:sp>
      <p:sp>
        <p:nvSpPr>
          <p:cNvPr id="18" name="TextBox 17"/>
          <p:cNvSpPr txBox="1"/>
          <p:nvPr/>
        </p:nvSpPr>
        <p:spPr>
          <a:xfrm>
            <a:off x="11114852" y="2905306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baseline="0" dirty="0">
                <a:ln w="3175" cmpd="sng">
                  <a:noFill/>
                </a:ln>
                <a:solidFill>
                  <a:schemeClr val="accent1"/>
                </a:solidFill>
                <a:effectLst/>
                <a:latin typeface="Arial"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929679942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真または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627407"/>
            <a:ext cx="8915399" cy="2880020"/>
          </a:xfrm>
        </p:spPr>
        <p:txBody>
          <a:bodyPr anchor="ctr">
            <a:normAutofit/>
          </a:bodyPr>
          <a:lstStyle>
            <a:lvl1pPr algn="l">
              <a:defRPr sz="48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21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2589212" y="4343400"/>
            <a:ext cx="8915400" cy="838200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181600"/>
            <a:ext cx="8915400" cy="729622"/>
          </a:xfrm>
        </p:spPr>
        <p:txBody>
          <a:bodyPr vert="horz" lIns="91440" tIns="45720" rIns="91440" bIns="45720" rtlCol="0" anchor="t">
            <a:normAutofit/>
          </a:bodyPr>
          <a:lstStyle>
            <a:lvl1pPr>
              <a:buNone/>
              <a:defRPr lang="en-US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pPr marL="0" lvl="0" indent="0">
              <a:buNone/>
            </a:pPr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0969316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8052059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縦書き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294812" y="627405"/>
            <a:ext cx="2207601" cy="5283817"/>
          </a:xfrm>
        </p:spPr>
        <p:txBody>
          <a:bodyPr vert="eaVert" anchor="ctr"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89212" y="627405"/>
            <a:ext cx="6477000" cy="5283817"/>
          </a:xfrm>
        </p:spPr>
        <p:txBody>
          <a:bodyPr vert="eaVert"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238152510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92925" y="624110"/>
            <a:ext cx="8911687" cy="1280890"/>
          </a:xfrm>
        </p:spPr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589212" y="2133600"/>
            <a:ext cx="8915400" cy="3777622"/>
          </a:xfrm>
        </p:spPr>
        <p:txBody>
          <a:bodyPr/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8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2245867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2058750"/>
            <a:ext cx="8915399" cy="146880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3530129"/>
            <a:ext cx="8915399" cy="860400"/>
          </a:xfrm>
        </p:spPr>
        <p:txBody>
          <a:bodyPr anchor="t"/>
          <a:lstStyle>
            <a:lvl1pPr marL="0" indent="0" algn="l">
              <a:buNone/>
              <a:defRPr sz="20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31781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3244139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7376619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89212" y="2133600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7190747" y="2126222"/>
            <a:ext cx="4313864" cy="3777622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0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1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41128486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939373" y="1972703"/>
            <a:ext cx="3992732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589212" y="2548966"/>
            <a:ext cx="4342893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7506629" y="1969475"/>
            <a:ext cx="399900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7166957" y="2545738"/>
            <a:ext cx="4338674" cy="3354060"/>
          </a:xfrm>
        </p:spPr>
        <p:txBody>
          <a:bodyPr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12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13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531812" y="787782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11160504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15727101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159098046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タイトル付きの&#10;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2" y="446088"/>
            <a:ext cx="3505199" cy="976312"/>
          </a:xfrm>
        </p:spPr>
        <p:txBody>
          <a:bodyPr anchor="b"/>
          <a:lstStyle>
            <a:lvl1pPr algn="l">
              <a:defRPr sz="20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323012" y="446088"/>
            <a:ext cx="5181600" cy="5414963"/>
          </a:xfrm>
        </p:spPr>
        <p:txBody>
          <a:bodyPr anchor="ctr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2" y="1598613"/>
            <a:ext cx="3505199" cy="4262436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71437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9165624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589213" y="4800600"/>
            <a:ext cx="8915400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589212" y="634965"/>
            <a:ext cx="8915400" cy="3854970"/>
          </a:xfrm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ja-JP" altLang="en-US" smtClean="0"/>
              <a:t>図を追加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589213" y="5367338"/>
            <a:ext cx="8915400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ja-JP" altLang="en-US" smtClean="0"/>
              <a:t>マスター テキストの書式設定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Freeform 11"/>
          <p:cNvSpPr/>
          <p:nvPr/>
        </p:nvSpPr>
        <p:spPr bwMode="auto">
          <a:xfrm flipV="1">
            <a:off x="-4189" y="4911725"/>
            <a:ext cx="1588527" cy="507297"/>
          </a:xfrm>
          <a:custGeom>
            <a:avLst/>
            <a:gdLst/>
            <a:ahLst/>
            <a:cxnLst/>
            <a:rect l="l" t="t" r="r" b="b"/>
            <a:pathLst>
              <a:path w="9248" h="10000">
                <a:moveTo>
                  <a:pt x="9248" y="4701"/>
                </a:moveTo>
                <a:lnTo>
                  <a:pt x="7915" y="188"/>
                </a:lnTo>
                <a:cubicBezTo>
                  <a:pt x="7906" y="156"/>
                  <a:pt x="7895" y="126"/>
                  <a:pt x="7886" y="94"/>
                </a:cubicBezTo>
                <a:cubicBezTo>
                  <a:pt x="7859" y="0"/>
                  <a:pt x="7831" y="0"/>
                  <a:pt x="7803" y="0"/>
                </a:cubicBezTo>
                <a:lnTo>
                  <a:pt x="7275" y="0"/>
                </a:lnTo>
                <a:lnTo>
                  <a:pt x="0" y="70"/>
                </a:lnTo>
                <a:cubicBezTo>
                  <a:pt x="8" y="3380"/>
                  <a:pt x="17" y="6690"/>
                  <a:pt x="25" y="10000"/>
                </a:cubicBezTo>
                <a:lnTo>
                  <a:pt x="7275" y="9966"/>
                </a:lnTo>
                <a:lnTo>
                  <a:pt x="7803" y="9966"/>
                </a:lnTo>
                <a:cubicBezTo>
                  <a:pt x="7831" y="9966"/>
                  <a:pt x="7859" y="9872"/>
                  <a:pt x="7886" y="9872"/>
                </a:cubicBezTo>
                <a:cubicBezTo>
                  <a:pt x="7886" y="9778"/>
                  <a:pt x="7915" y="9778"/>
                  <a:pt x="7915" y="9778"/>
                </a:cubicBezTo>
                <a:lnTo>
                  <a:pt x="9248" y="5265"/>
                </a:lnTo>
                <a:cubicBezTo>
                  <a:pt x="9303" y="5077"/>
                  <a:pt x="9303" y="4889"/>
                  <a:pt x="9248" y="4701"/>
                </a:cubicBezTo>
                <a:close/>
              </a:path>
            </a:pathLst>
          </a:custGeom>
          <a:solidFill>
            <a:schemeClr val="accent1"/>
          </a:solidFill>
          <a:ln>
            <a:noFill/>
          </a:ln>
        </p:spPr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31812" y="4983087"/>
            <a:ext cx="779767" cy="365125"/>
          </a:xfrm>
        </p:spPr>
        <p:txBody>
          <a:bodyPr/>
          <a:lstStyle/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990015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3" name="Group 22"/>
          <p:cNvGrpSpPr/>
          <p:nvPr/>
        </p:nvGrpSpPr>
        <p:grpSpPr>
          <a:xfrm>
            <a:off x="1" y="228600"/>
            <a:ext cx="2851516" cy="6638628"/>
            <a:chOff x="2487613" y="285750"/>
            <a:chExt cx="2428875" cy="5654676"/>
          </a:xfrm>
        </p:grpSpPr>
        <p:sp>
          <p:nvSpPr>
            <p:cNvPr id="24" name="Freeform 11"/>
            <p:cNvSpPr/>
            <p:nvPr/>
          </p:nvSpPr>
          <p:spPr bwMode="auto">
            <a:xfrm>
              <a:off x="2487613" y="2284413"/>
              <a:ext cx="85725" cy="533400"/>
            </a:xfrm>
            <a:custGeom>
              <a:avLst/>
              <a:gdLst/>
              <a:ahLst/>
              <a:cxnLst/>
              <a:rect l="0" t="0" r="r" b="b"/>
              <a:pathLst>
                <a:path w="22" h="136">
                  <a:moveTo>
                    <a:pt x="22" y="136"/>
                  </a:moveTo>
                  <a:cubicBezTo>
                    <a:pt x="20" y="117"/>
                    <a:pt x="19" y="99"/>
                    <a:pt x="17" y="80"/>
                  </a:cubicBezTo>
                  <a:cubicBezTo>
                    <a:pt x="11" y="54"/>
                    <a:pt x="6" y="27"/>
                    <a:pt x="0" y="0"/>
                  </a:cubicBezTo>
                  <a:cubicBezTo>
                    <a:pt x="0" y="35"/>
                    <a:pt x="0" y="35"/>
                    <a:pt x="0" y="35"/>
                  </a:cubicBezTo>
                  <a:cubicBezTo>
                    <a:pt x="6" y="64"/>
                    <a:pt x="13" y="94"/>
                    <a:pt x="20" y="124"/>
                  </a:cubicBezTo>
                  <a:cubicBezTo>
                    <a:pt x="20" y="128"/>
                    <a:pt x="21" y="132"/>
                    <a:pt x="22" y="136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5" name="Freeform 12"/>
            <p:cNvSpPr/>
            <p:nvPr/>
          </p:nvSpPr>
          <p:spPr bwMode="auto">
            <a:xfrm>
              <a:off x="2597151" y="2779713"/>
              <a:ext cx="550863" cy="1978025"/>
            </a:xfrm>
            <a:custGeom>
              <a:avLst/>
              <a:gdLst/>
              <a:ahLst/>
              <a:cxnLst/>
              <a:rect l="0" t="0" r="r" b="b"/>
              <a:pathLst>
                <a:path w="140" h="504">
                  <a:moveTo>
                    <a:pt x="86" y="350"/>
                  </a:moveTo>
                  <a:cubicBezTo>
                    <a:pt x="103" y="402"/>
                    <a:pt x="120" y="453"/>
                    <a:pt x="139" y="504"/>
                  </a:cubicBezTo>
                  <a:cubicBezTo>
                    <a:pt x="139" y="495"/>
                    <a:pt x="139" y="487"/>
                    <a:pt x="140" y="478"/>
                  </a:cubicBezTo>
                  <a:cubicBezTo>
                    <a:pt x="124" y="435"/>
                    <a:pt x="109" y="391"/>
                    <a:pt x="95" y="347"/>
                  </a:cubicBezTo>
                  <a:cubicBezTo>
                    <a:pt x="58" y="233"/>
                    <a:pt x="27" y="117"/>
                    <a:pt x="0" y="0"/>
                  </a:cubicBezTo>
                  <a:cubicBezTo>
                    <a:pt x="2" y="20"/>
                    <a:pt x="4" y="41"/>
                    <a:pt x="6" y="61"/>
                  </a:cubicBezTo>
                  <a:cubicBezTo>
                    <a:pt x="30" y="158"/>
                    <a:pt x="56" y="255"/>
                    <a:pt x="86" y="35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6" name="Freeform 13"/>
            <p:cNvSpPr/>
            <p:nvPr/>
          </p:nvSpPr>
          <p:spPr bwMode="auto">
            <a:xfrm>
              <a:off x="3175001" y="4730750"/>
              <a:ext cx="519113" cy="1209675"/>
            </a:xfrm>
            <a:custGeom>
              <a:avLst/>
              <a:gdLst/>
              <a:ahLst/>
              <a:cxnLst/>
              <a:rect l="0" t="0" r="r" b="b"/>
              <a:pathLst>
                <a:path w="132" h="308">
                  <a:moveTo>
                    <a:pt x="8" y="22"/>
                  </a:moveTo>
                  <a:cubicBezTo>
                    <a:pt x="5" y="15"/>
                    <a:pt x="2" y="8"/>
                    <a:pt x="0" y="0"/>
                  </a:cubicBezTo>
                  <a:cubicBezTo>
                    <a:pt x="0" y="10"/>
                    <a:pt x="0" y="19"/>
                    <a:pt x="0" y="29"/>
                  </a:cubicBezTo>
                  <a:cubicBezTo>
                    <a:pt x="21" y="85"/>
                    <a:pt x="44" y="140"/>
                    <a:pt x="68" y="194"/>
                  </a:cubicBezTo>
                  <a:cubicBezTo>
                    <a:pt x="85" y="232"/>
                    <a:pt x="104" y="270"/>
                    <a:pt x="123" y="308"/>
                  </a:cubicBezTo>
                  <a:cubicBezTo>
                    <a:pt x="132" y="308"/>
                    <a:pt x="132" y="308"/>
                    <a:pt x="132" y="308"/>
                  </a:cubicBezTo>
                  <a:cubicBezTo>
                    <a:pt x="113" y="269"/>
                    <a:pt x="94" y="230"/>
                    <a:pt x="77" y="190"/>
                  </a:cubicBezTo>
                  <a:cubicBezTo>
                    <a:pt x="52" y="135"/>
                    <a:pt x="29" y="79"/>
                    <a:pt x="8" y="22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7" name="Freeform 14"/>
            <p:cNvSpPr/>
            <p:nvPr/>
          </p:nvSpPr>
          <p:spPr bwMode="auto">
            <a:xfrm>
              <a:off x="3305176" y="5630863"/>
              <a:ext cx="146050" cy="309563"/>
            </a:xfrm>
            <a:custGeom>
              <a:avLst/>
              <a:gdLst/>
              <a:ahLst/>
              <a:cxnLst/>
              <a:rect l="0" t="0" r="r" b="b"/>
              <a:pathLst>
                <a:path w="37" h="79">
                  <a:moveTo>
                    <a:pt x="28" y="79"/>
                  </a:moveTo>
                  <a:cubicBezTo>
                    <a:pt x="37" y="79"/>
                    <a:pt x="37" y="79"/>
                    <a:pt x="37" y="79"/>
                  </a:cubicBezTo>
                  <a:cubicBezTo>
                    <a:pt x="24" y="53"/>
                    <a:pt x="12" y="27"/>
                    <a:pt x="0" y="0"/>
                  </a:cubicBezTo>
                  <a:cubicBezTo>
                    <a:pt x="8" y="27"/>
                    <a:pt x="17" y="53"/>
                    <a:pt x="28" y="79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8" name="Freeform 15"/>
            <p:cNvSpPr/>
            <p:nvPr/>
          </p:nvSpPr>
          <p:spPr bwMode="auto">
            <a:xfrm>
              <a:off x="2573338" y="2817813"/>
              <a:ext cx="700088" cy="2835275"/>
            </a:xfrm>
            <a:custGeom>
              <a:avLst/>
              <a:gdLst/>
              <a:ahLst/>
              <a:cxnLst/>
              <a:rect l="0" t="0" r="r" b="b"/>
              <a:pathLst>
                <a:path w="178" h="722">
                  <a:moveTo>
                    <a:pt x="162" y="660"/>
                  </a:moveTo>
                  <a:cubicBezTo>
                    <a:pt x="145" y="618"/>
                    <a:pt x="130" y="576"/>
                    <a:pt x="116" y="534"/>
                  </a:cubicBezTo>
                  <a:cubicBezTo>
                    <a:pt x="84" y="437"/>
                    <a:pt x="59" y="337"/>
                    <a:pt x="40" y="236"/>
                  </a:cubicBezTo>
                  <a:cubicBezTo>
                    <a:pt x="29" y="175"/>
                    <a:pt x="20" y="113"/>
                    <a:pt x="12" y="51"/>
                  </a:cubicBezTo>
                  <a:cubicBezTo>
                    <a:pt x="8" y="34"/>
                    <a:pt x="4" y="17"/>
                    <a:pt x="0" y="0"/>
                  </a:cubicBezTo>
                  <a:cubicBezTo>
                    <a:pt x="8" y="79"/>
                    <a:pt x="19" y="159"/>
                    <a:pt x="33" y="237"/>
                  </a:cubicBezTo>
                  <a:cubicBezTo>
                    <a:pt x="51" y="339"/>
                    <a:pt x="76" y="439"/>
                    <a:pt x="107" y="537"/>
                  </a:cubicBezTo>
                  <a:cubicBezTo>
                    <a:pt x="123" y="586"/>
                    <a:pt x="141" y="634"/>
                    <a:pt x="160" y="681"/>
                  </a:cubicBezTo>
                  <a:cubicBezTo>
                    <a:pt x="166" y="695"/>
                    <a:pt x="172" y="708"/>
                    <a:pt x="178" y="722"/>
                  </a:cubicBezTo>
                  <a:cubicBezTo>
                    <a:pt x="176" y="717"/>
                    <a:pt x="175" y="713"/>
                    <a:pt x="174" y="708"/>
                  </a:cubicBezTo>
                  <a:cubicBezTo>
                    <a:pt x="169" y="692"/>
                    <a:pt x="165" y="676"/>
                    <a:pt x="162" y="66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29" name="Freeform 16"/>
            <p:cNvSpPr/>
            <p:nvPr/>
          </p:nvSpPr>
          <p:spPr bwMode="auto">
            <a:xfrm>
              <a:off x="2506663" y="285750"/>
              <a:ext cx="90488" cy="2493963"/>
            </a:xfrm>
            <a:custGeom>
              <a:avLst/>
              <a:gdLst/>
              <a:ahLst/>
              <a:cxnLst/>
              <a:rect l="0" t="0" r="r" b="b"/>
              <a:pathLst>
                <a:path w="23" h="635">
                  <a:moveTo>
                    <a:pt x="11" y="577"/>
                  </a:moveTo>
                  <a:cubicBezTo>
                    <a:pt x="12" y="581"/>
                    <a:pt x="12" y="585"/>
                    <a:pt x="12" y="589"/>
                  </a:cubicBezTo>
                  <a:cubicBezTo>
                    <a:pt x="15" y="603"/>
                    <a:pt x="19" y="617"/>
                    <a:pt x="22" y="632"/>
                  </a:cubicBezTo>
                  <a:cubicBezTo>
                    <a:pt x="22" y="633"/>
                    <a:pt x="22" y="634"/>
                    <a:pt x="23" y="635"/>
                  </a:cubicBezTo>
                  <a:cubicBezTo>
                    <a:pt x="21" y="615"/>
                    <a:pt x="19" y="596"/>
                    <a:pt x="17" y="576"/>
                  </a:cubicBezTo>
                  <a:cubicBezTo>
                    <a:pt x="9" y="474"/>
                    <a:pt x="5" y="372"/>
                    <a:pt x="5" y="269"/>
                  </a:cubicBezTo>
                  <a:cubicBezTo>
                    <a:pt x="6" y="179"/>
                    <a:pt x="9" y="90"/>
                    <a:pt x="15" y="0"/>
                  </a:cubicBezTo>
                  <a:cubicBezTo>
                    <a:pt x="12" y="0"/>
                    <a:pt x="12" y="0"/>
                    <a:pt x="12" y="0"/>
                  </a:cubicBezTo>
                  <a:cubicBezTo>
                    <a:pt x="5" y="89"/>
                    <a:pt x="2" y="179"/>
                    <a:pt x="1" y="269"/>
                  </a:cubicBezTo>
                  <a:cubicBezTo>
                    <a:pt x="0" y="372"/>
                    <a:pt x="3" y="474"/>
                    <a:pt x="11" y="577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0" name="Freeform 17"/>
            <p:cNvSpPr/>
            <p:nvPr/>
          </p:nvSpPr>
          <p:spPr bwMode="auto">
            <a:xfrm>
              <a:off x="2554288" y="2598738"/>
              <a:ext cx="66675" cy="420688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0" y="0"/>
                  </a:moveTo>
                  <a:cubicBezTo>
                    <a:pt x="2" y="19"/>
                    <a:pt x="3" y="37"/>
                    <a:pt x="5" y="56"/>
                  </a:cubicBezTo>
                  <a:cubicBezTo>
                    <a:pt x="9" y="73"/>
                    <a:pt x="13" y="90"/>
                    <a:pt x="17" y="107"/>
                  </a:cubicBezTo>
                  <a:cubicBezTo>
                    <a:pt x="15" y="87"/>
                    <a:pt x="13" y="66"/>
                    <a:pt x="11" y="46"/>
                  </a:cubicBezTo>
                  <a:cubicBezTo>
                    <a:pt x="10" y="45"/>
                    <a:pt x="10" y="44"/>
                    <a:pt x="10" y="43"/>
                  </a:cubicBezTo>
                  <a:cubicBezTo>
                    <a:pt x="7" y="28"/>
                    <a:pt x="3" y="1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1" name="Freeform 18"/>
            <p:cNvSpPr/>
            <p:nvPr/>
          </p:nvSpPr>
          <p:spPr bwMode="auto">
            <a:xfrm>
              <a:off x="3143251" y="4757738"/>
              <a:ext cx="161925" cy="873125"/>
            </a:xfrm>
            <a:custGeom>
              <a:avLst/>
              <a:gdLst/>
              <a:ahLst/>
              <a:cxnLst/>
              <a:rect l="0" t="0" r="r" b="b"/>
              <a:pathLst>
                <a:path w="41" h="222">
                  <a:moveTo>
                    <a:pt x="0" y="0"/>
                  </a:moveTo>
                  <a:cubicBezTo>
                    <a:pt x="0" y="31"/>
                    <a:pt x="2" y="62"/>
                    <a:pt x="5" y="93"/>
                  </a:cubicBezTo>
                  <a:cubicBezTo>
                    <a:pt x="8" y="117"/>
                    <a:pt x="12" y="142"/>
                    <a:pt x="17" y="166"/>
                  </a:cubicBezTo>
                  <a:cubicBezTo>
                    <a:pt x="19" y="172"/>
                    <a:pt x="22" y="178"/>
                    <a:pt x="24" y="184"/>
                  </a:cubicBezTo>
                  <a:cubicBezTo>
                    <a:pt x="30" y="197"/>
                    <a:pt x="35" y="209"/>
                    <a:pt x="41" y="222"/>
                  </a:cubicBezTo>
                  <a:cubicBezTo>
                    <a:pt x="40" y="219"/>
                    <a:pt x="39" y="215"/>
                    <a:pt x="38" y="212"/>
                  </a:cubicBezTo>
                  <a:cubicBezTo>
                    <a:pt x="26" y="172"/>
                    <a:pt x="18" y="132"/>
                    <a:pt x="13" y="92"/>
                  </a:cubicBezTo>
                  <a:cubicBezTo>
                    <a:pt x="11" y="68"/>
                    <a:pt x="9" y="45"/>
                    <a:pt x="8" y="22"/>
                  </a:cubicBezTo>
                  <a:cubicBezTo>
                    <a:pt x="8" y="21"/>
                    <a:pt x="7" y="20"/>
                    <a:pt x="7" y="18"/>
                  </a:cubicBezTo>
                  <a:cubicBezTo>
                    <a:pt x="5" y="12"/>
                    <a:pt x="2" y="6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2" name="Freeform 19"/>
            <p:cNvSpPr/>
            <p:nvPr/>
          </p:nvSpPr>
          <p:spPr bwMode="auto">
            <a:xfrm>
              <a:off x="3148013" y="1282700"/>
              <a:ext cx="1768475" cy="3448050"/>
            </a:xfrm>
            <a:custGeom>
              <a:avLst/>
              <a:gdLst/>
              <a:ahLst/>
              <a:cxnLst/>
              <a:rect l="0" t="0" r="r" b="b"/>
              <a:pathLst>
                <a:path w="450" h="878">
                  <a:moveTo>
                    <a:pt x="7" y="854"/>
                  </a:moveTo>
                  <a:cubicBezTo>
                    <a:pt x="10" y="772"/>
                    <a:pt x="26" y="691"/>
                    <a:pt x="50" y="613"/>
                  </a:cubicBezTo>
                  <a:cubicBezTo>
                    <a:pt x="75" y="535"/>
                    <a:pt x="109" y="460"/>
                    <a:pt x="149" y="388"/>
                  </a:cubicBezTo>
                  <a:cubicBezTo>
                    <a:pt x="189" y="316"/>
                    <a:pt x="235" y="248"/>
                    <a:pt x="285" y="183"/>
                  </a:cubicBezTo>
                  <a:cubicBezTo>
                    <a:pt x="310" y="151"/>
                    <a:pt x="337" y="119"/>
                    <a:pt x="364" y="89"/>
                  </a:cubicBezTo>
                  <a:cubicBezTo>
                    <a:pt x="378" y="74"/>
                    <a:pt x="392" y="58"/>
                    <a:pt x="406" y="44"/>
                  </a:cubicBezTo>
                  <a:cubicBezTo>
                    <a:pt x="421" y="29"/>
                    <a:pt x="435" y="15"/>
                    <a:pt x="450" y="1"/>
                  </a:cubicBezTo>
                  <a:cubicBezTo>
                    <a:pt x="450" y="0"/>
                    <a:pt x="450" y="0"/>
                    <a:pt x="450" y="0"/>
                  </a:cubicBezTo>
                  <a:cubicBezTo>
                    <a:pt x="434" y="14"/>
                    <a:pt x="420" y="28"/>
                    <a:pt x="405" y="43"/>
                  </a:cubicBezTo>
                  <a:cubicBezTo>
                    <a:pt x="391" y="57"/>
                    <a:pt x="377" y="72"/>
                    <a:pt x="363" y="88"/>
                  </a:cubicBezTo>
                  <a:cubicBezTo>
                    <a:pt x="335" y="118"/>
                    <a:pt x="308" y="149"/>
                    <a:pt x="283" y="181"/>
                  </a:cubicBezTo>
                  <a:cubicBezTo>
                    <a:pt x="232" y="246"/>
                    <a:pt x="185" y="314"/>
                    <a:pt x="145" y="386"/>
                  </a:cubicBezTo>
                  <a:cubicBezTo>
                    <a:pt x="104" y="457"/>
                    <a:pt x="70" y="533"/>
                    <a:pt x="45" y="611"/>
                  </a:cubicBezTo>
                  <a:cubicBezTo>
                    <a:pt x="19" y="690"/>
                    <a:pt x="3" y="771"/>
                    <a:pt x="0" y="854"/>
                  </a:cubicBezTo>
                  <a:cubicBezTo>
                    <a:pt x="0" y="856"/>
                    <a:pt x="0" y="857"/>
                    <a:pt x="0" y="859"/>
                  </a:cubicBezTo>
                  <a:cubicBezTo>
                    <a:pt x="2" y="865"/>
                    <a:pt x="4" y="872"/>
                    <a:pt x="7" y="878"/>
                  </a:cubicBezTo>
                  <a:cubicBezTo>
                    <a:pt x="7" y="870"/>
                    <a:pt x="7" y="862"/>
                    <a:pt x="7" y="85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3" name="Freeform 20"/>
            <p:cNvSpPr/>
            <p:nvPr/>
          </p:nvSpPr>
          <p:spPr bwMode="auto">
            <a:xfrm>
              <a:off x="3273426" y="5653088"/>
              <a:ext cx="138113" cy="287338"/>
            </a:xfrm>
            <a:custGeom>
              <a:avLst/>
              <a:gdLst/>
              <a:ahLst/>
              <a:cxnLst/>
              <a:rect l="0" t="0" r="r" b="b"/>
              <a:pathLst>
                <a:path w="35" h="73">
                  <a:moveTo>
                    <a:pt x="0" y="0"/>
                  </a:moveTo>
                  <a:cubicBezTo>
                    <a:pt x="7" y="24"/>
                    <a:pt x="16" y="49"/>
                    <a:pt x="26" y="73"/>
                  </a:cubicBezTo>
                  <a:cubicBezTo>
                    <a:pt x="35" y="73"/>
                    <a:pt x="35" y="73"/>
                    <a:pt x="35" y="73"/>
                  </a:cubicBezTo>
                  <a:cubicBezTo>
                    <a:pt x="23" y="49"/>
                    <a:pt x="11" y="24"/>
                    <a:pt x="0" y="0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4" name="Freeform 21"/>
            <p:cNvSpPr/>
            <p:nvPr/>
          </p:nvSpPr>
          <p:spPr bwMode="auto">
            <a:xfrm>
              <a:off x="3143251" y="4656138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7" y="44"/>
                  </a:moveTo>
                  <a:cubicBezTo>
                    <a:pt x="7" y="46"/>
                    <a:pt x="8" y="47"/>
                    <a:pt x="8" y="48"/>
                  </a:cubicBezTo>
                  <a:cubicBezTo>
                    <a:pt x="8" y="38"/>
                    <a:pt x="8" y="29"/>
                    <a:pt x="8" y="19"/>
                  </a:cubicBezTo>
                  <a:cubicBezTo>
                    <a:pt x="5" y="13"/>
                    <a:pt x="3" y="6"/>
                    <a:pt x="1" y="0"/>
                  </a:cubicBezTo>
                  <a:cubicBezTo>
                    <a:pt x="0" y="9"/>
                    <a:pt x="0" y="17"/>
                    <a:pt x="0" y="26"/>
                  </a:cubicBezTo>
                  <a:cubicBezTo>
                    <a:pt x="2" y="32"/>
                    <a:pt x="5" y="38"/>
                    <a:pt x="7" y="44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  <p:sp>
          <p:nvSpPr>
            <p:cNvPr id="35" name="Freeform 22"/>
            <p:cNvSpPr/>
            <p:nvPr/>
          </p:nvSpPr>
          <p:spPr bwMode="auto">
            <a:xfrm>
              <a:off x="3211513" y="5410200"/>
              <a:ext cx="203200" cy="530225"/>
            </a:xfrm>
            <a:custGeom>
              <a:avLst/>
              <a:gdLst/>
              <a:ahLst/>
              <a:cxnLst/>
              <a:rect l="0" t="0" r="r" b="b"/>
              <a:pathLst>
                <a:path w="52" h="135">
                  <a:moveTo>
                    <a:pt x="7" y="18"/>
                  </a:moveTo>
                  <a:cubicBezTo>
                    <a:pt x="5" y="12"/>
                    <a:pt x="2" y="6"/>
                    <a:pt x="0" y="0"/>
                  </a:cubicBezTo>
                  <a:cubicBezTo>
                    <a:pt x="3" y="16"/>
                    <a:pt x="7" y="32"/>
                    <a:pt x="12" y="48"/>
                  </a:cubicBezTo>
                  <a:cubicBezTo>
                    <a:pt x="13" y="53"/>
                    <a:pt x="14" y="57"/>
                    <a:pt x="16" y="62"/>
                  </a:cubicBezTo>
                  <a:cubicBezTo>
                    <a:pt x="27" y="86"/>
                    <a:pt x="39" y="111"/>
                    <a:pt x="51" y="135"/>
                  </a:cubicBezTo>
                  <a:cubicBezTo>
                    <a:pt x="52" y="135"/>
                    <a:pt x="52" y="135"/>
                    <a:pt x="52" y="135"/>
                  </a:cubicBezTo>
                  <a:cubicBezTo>
                    <a:pt x="41" y="109"/>
                    <a:pt x="32" y="83"/>
                    <a:pt x="24" y="56"/>
                  </a:cubicBezTo>
                  <a:cubicBezTo>
                    <a:pt x="18" y="43"/>
                    <a:pt x="13" y="31"/>
                    <a:pt x="7" y="18"/>
                  </a:cubicBezTo>
                  <a:close/>
                </a:path>
              </a:pathLst>
            </a:custGeom>
            <a:solidFill>
              <a:schemeClr val="tx2">
                <a:alpha val="20000"/>
              </a:schemeClr>
            </a:solidFill>
            <a:ln>
              <a:noFill/>
            </a:ln>
          </p:spPr>
        </p:sp>
      </p:grpSp>
      <p:grpSp>
        <p:nvGrpSpPr>
          <p:cNvPr id="10" name="Group 9"/>
          <p:cNvGrpSpPr/>
          <p:nvPr/>
        </p:nvGrpSpPr>
        <p:grpSpPr>
          <a:xfrm>
            <a:off x="27221" y="-786"/>
            <a:ext cx="2356674" cy="6854039"/>
            <a:chOff x="6627813" y="194833"/>
            <a:chExt cx="1952625" cy="5678918"/>
          </a:xfrm>
        </p:grpSpPr>
        <p:sp>
          <p:nvSpPr>
            <p:cNvPr id="11" name="Freeform 27"/>
            <p:cNvSpPr/>
            <p:nvPr/>
          </p:nvSpPr>
          <p:spPr bwMode="auto">
            <a:xfrm>
              <a:off x="6627813" y="194833"/>
              <a:ext cx="409575" cy="3646488"/>
            </a:xfrm>
            <a:custGeom>
              <a:avLst/>
              <a:gdLst/>
              <a:ahLst/>
              <a:cxnLst/>
              <a:rect l="0" t="0" r="r" b="b"/>
              <a:pathLst>
                <a:path w="103" h="920">
                  <a:moveTo>
                    <a:pt x="7" y="210"/>
                  </a:moveTo>
                  <a:cubicBezTo>
                    <a:pt x="11" y="288"/>
                    <a:pt x="17" y="367"/>
                    <a:pt x="26" y="445"/>
                  </a:cubicBezTo>
                  <a:cubicBezTo>
                    <a:pt x="34" y="523"/>
                    <a:pt x="44" y="601"/>
                    <a:pt x="57" y="679"/>
                  </a:cubicBezTo>
                  <a:cubicBezTo>
                    <a:pt x="69" y="757"/>
                    <a:pt x="84" y="834"/>
                    <a:pt x="101" y="911"/>
                  </a:cubicBezTo>
                  <a:cubicBezTo>
                    <a:pt x="102" y="914"/>
                    <a:pt x="103" y="917"/>
                    <a:pt x="103" y="920"/>
                  </a:cubicBezTo>
                  <a:cubicBezTo>
                    <a:pt x="102" y="905"/>
                    <a:pt x="100" y="889"/>
                    <a:pt x="99" y="874"/>
                  </a:cubicBezTo>
                  <a:cubicBezTo>
                    <a:pt x="99" y="871"/>
                    <a:pt x="99" y="868"/>
                    <a:pt x="99" y="866"/>
                  </a:cubicBezTo>
                  <a:cubicBezTo>
                    <a:pt x="85" y="803"/>
                    <a:pt x="73" y="741"/>
                    <a:pt x="63" y="678"/>
                  </a:cubicBezTo>
                  <a:cubicBezTo>
                    <a:pt x="50" y="600"/>
                    <a:pt x="39" y="523"/>
                    <a:pt x="30" y="444"/>
                  </a:cubicBezTo>
                  <a:cubicBezTo>
                    <a:pt x="21" y="366"/>
                    <a:pt x="14" y="288"/>
                    <a:pt x="9" y="209"/>
                  </a:cubicBezTo>
                  <a:cubicBezTo>
                    <a:pt x="7" y="170"/>
                    <a:pt x="5" y="131"/>
                    <a:pt x="3" y="92"/>
                  </a:cubicBezTo>
                  <a:cubicBezTo>
                    <a:pt x="2" y="61"/>
                    <a:pt x="1" y="31"/>
                    <a:pt x="1" y="0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0" y="31"/>
                    <a:pt x="1" y="61"/>
                    <a:pt x="1" y="92"/>
                  </a:cubicBezTo>
                  <a:cubicBezTo>
                    <a:pt x="3" y="131"/>
                    <a:pt x="4" y="170"/>
                    <a:pt x="7" y="21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2" name="Freeform 28"/>
            <p:cNvSpPr/>
            <p:nvPr/>
          </p:nvSpPr>
          <p:spPr bwMode="auto">
            <a:xfrm>
              <a:off x="7061201" y="3771900"/>
              <a:ext cx="350838" cy="1309688"/>
            </a:xfrm>
            <a:custGeom>
              <a:avLst/>
              <a:gdLst/>
              <a:ahLst/>
              <a:cxnLst/>
              <a:rect l="0" t="0" r="r" b="b"/>
              <a:pathLst>
                <a:path w="88" h="330">
                  <a:moveTo>
                    <a:pt x="53" y="229"/>
                  </a:moveTo>
                  <a:cubicBezTo>
                    <a:pt x="64" y="263"/>
                    <a:pt x="75" y="297"/>
                    <a:pt x="88" y="330"/>
                  </a:cubicBezTo>
                  <a:cubicBezTo>
                    <a:pt x="88" y="323"/>
                    <a:pt x="88" y="315"/>
                    <a:pt x="88" y="308"/>
                  </a:cubicBezTo>
                  <a:cubicBezTo>
                    <a:pt x="88" y="307"/>
                    <a:pt x="88" y="305"/>
                    <a:pt x="88" y="304"/>
                  </a:cubicBezTo>
                  <a:cubicBezTo>
                    <a:pt x="79" y="278"/>
                    <a:pt x="70" y="252"/>
                    <a:pt x="62" y="226"/>
                  </a:cubicBezTo>
                  <a:cubicBezTo>
                    <a:pt x="38" y="152"/>
                    <a:pt x="17" y="76"/>
                    <a:pt x="0" y="0"/>
                  </a:cubicBezTo>
                  <a:cubicBezTo>
                    <a:pt x="2" y="21"/>
                    <a:pt x="4" y="42"/>
                    <a:pt x="7" y="63"/>
                  </a:cubicBezTo>
                  <a:cubicBezTo>
                    <a:pt x="21" y="119"/>
                    <a:pt x="36" y="174"/>
                    <a:pt x="53" y="22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3" name="Freeform 29"/>
            <p:cNvSpPr/>
            <p:nvPr/>
          </p:nvSpPr>
          <p:spPr bwMode="auto">
            <a:xfrm>
              <a:off x="7439026" y="5053013"/>
              <a:ext cx="357188" cy="820738"/>
            </a:xfrm>
            <a:custGeom>
              <a:avLst/>
              <a:gdLst/>
              <a:ahLst/>
              <a:cxnLst/>
              <a:rect l="0" t="0" r="r" b="b"/>
              <a:pathLst>
                <a:path w="90" h="207">
                  <a:moveTo>
                    <a:pt x="6" y="15"/>
                  </a:moveTo>
                  <a:cubicBezTo>
                    <a:pt x="4" y="10"/>
                    <a:pt x="2" y="5"/>
                    <a:pt x="0" y="0"/>
                  </a:cubicBezTo>
                  <a:cubicBezTo>
                    <a:pt x="0" y="9"/>
                    <a:pt x="0" y="19"/>
                    <a:pt x="1" y="29"/>
                  </a:cubicBezTo>
                  <a:cubicBezTo>
                    <a:pt x="14" y="62"/>
                    <a:pt x="27" y="95"/>
                    <a:pt x="42" y="127"/>
                  </a:cubicBezTo>
                  <a:cubicBezTo>
                    <a:pt x="54" y="154"/>
                    <a:pt x="67" y="181"/>
                    <a:pt x="80" y="207"/>
                  </a:cubicBezTo>
                  <a:cubicBezTo>
                    <a:pt x="90" y="207"/>
                    <a:pt x="90" y="207"/>
                    <a:pt x="90" y="207"/>
                  </a:cubicBezTo>
                  <a:cubicBezTo>
                    <a:pt x="76" y="180"/>
                    <a:pt x="63" y="152"/>
                    <a:pt x="50" y="123"/>
                  </a:cubicBezTo>
                  <a:cubicBezTo>
                    <a:pt x="34" y="88"/>
                    <a:pt x="20" y="51"/>
                    <a:pt x="6" y="15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4" name="Freeform 30"/>
            <p:cNvSpPr/>
            <p:nvPr/>
          </p:nvSpPr>
          <p:spPr bwMode="auto">
            <a:xfrm>
              <a:off x="7037388" y="3811588"/>
              <a:ext cx="457200" cy="1852613"/>
            </a:xfrm>
            <a:custGeom>
              <a:avLst/>
              <a:gdLst/>
              <a:ahLst/>
              <a:cxnLst/>
              <a:rect l="0" t="0" r="r" b="b"/>
              <a:pathLst>
                <a:path w="115" h="467">
                  <a:moveTo>
                    <a:pt x="101" y="409"/>
                  </a:moveTo>
                  <a:cubicBezTo>
                    <a:pt x="93" y="388"/>
                    <a:pt x="85" y="366"/>
                    <a:pt x="78" y="344"/>
                  </a:cubicBezTo>
                  <a:cubicBezTo>
                    <a:pt x="57" y="281"/>
                    <a:pt x="41" y="216"/>
                    <a:pt x="29" y="151"/>
                  </a:cubicBezTo>
                  <a:cubicBezTo>
                    <a:pt x="22" y="119"/>
                    <a:pt x="17" y="86"/>
                    <a:pt x="13" y="53"/>
                  </a:cubicBezTo>
                  <a:cubicBezTo>
                    <a:pt x="9" y="35"/>
                    <a:pt x="4" y="18"/>
                    <a:pt x="0" y="0"/>
                  </a:cubicBezTo>
                  <a:cubicBezTo>
                    <a:pt x="5" y="51"/>
                    <a:pt x="12" y="102"/>
                    <a:pt x="21" y="152"/>
                  </a:cubicBezTo>
                  <a:cubicBezTo>
                    <a:pt x="33" y="218"/>
                    <a:pt x="49" y="283"/>
                    <a:pt x="69" y="347"/>
                  </a:cubicBezTo>
                  <a:cubicBezTo>
                    <a:pt x="79" y="378"/>
                    <a:pt x="90" y="410"/>
                    <a:pt x="103" y="441"/>
                  </a:cubicBezTo>
                  <a:cubicBezTo>
                    <a:pt x="107" y="449"/>
                    <a:pt x="111" y="458"/>
                    <a:pt x="115" y="467"/>
                  </a:cubicBezTo>
                  <a:cubicBezTo>
                    <a:pt x="114" y="464"/>
                    <a:pt x="113" y="461"/>
                    <a:pt x="112" y="458"/>
                  </a:cubicBezTo>
                  <a:cubicBezTo>
                    <a:pt x="108" y="442"/>
                    <a:pt x="104" y="425"/>
                    <a:pt x="101" y="40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5" name="Freeform 31"/>
            <p:cNvSpPr/>
            <p:nvPr/>
          </p:nvSpPr>
          <p:spPr bwMode="auto">
            <a:xfrm>
              <a:off x="6992938" y="1263650"/>
              <a:ext cx="144463" cy="2508250"/>
            </a:xfrm>
            <a:custGeom>
              <a:avLst/>
              <a:gdLst/>
              <a:ahLst/>
              <a:cxnLst/>
              <a:rect l="0" t="0" r="r" b="b"/>
              <a:pathLst>
                <a:path w="36" h="633">
                  <a:moveTo>
                    <a:pt x="17" y="633"/>
                  </a:moveTo>
                  <a:cubicBezTo>
                    <a:pt x="15" y="621"/>
                    <a:pt x="14" y="609"/>
                    <a:pt x="13" y="597"/>
                  </a:cubicBezTo>
                  <a:cubicBezTo>
                    <a:pt x="8" y="530"/>
                    <a:pt x="5" y="464"/>
                    <a:pt x="5" y="398"/>
                  </a:cubicBezTo>
                  <a:cubicBezTo>
                    <a:pt x="5" y="331"/>
                    <a:pt x="8" y="265"/>
                    <a:pt x="13" y="198"/>
                  </a:cubicBezTo>
                  <a:cubicBezTo>
                    <a:pt x="15" y="165"/>
                    <a:pt x="18" y="132"/>
                    <a:pt x="22" y="99"/>
                  </a:cubicBezTo>
                  <a:cubicBezTo>
                    <a:pt x="26" y="66"/>
                    <a:pt x="30" y="33"/>
                    <a:pt x="36" y="0"/>
                  </a:cubicBezTo>
                  <a:cubicBezTo>
                    <a:pt x="35" y="0"/>
                    <a:pt x="35" y="0"/>
                    <a:pt x="35" y="0"/>
                  </a:cubicBezTo>
                  <a:cubicBezTo>
                    <a:pt x="29" y="33"/>
                    <a:pt x="24" y="66"/>
                    <a:pt x="20" y="99"/>
                  </a:cubicBezTo>
                  <a:cubicBezTo>
                    <a:pt x="16" y="132"/>
                    <a:pt x="13" y="165"/>
                    <a:pt x="10" y="198"/>
                  </a:cubicBezTo>
                  <a:cubicBezTo>
                    <a:pt x="4" y="264"/>
                    <a:pt x="1" y="331"/>
                    <a:pt x="1" y="398"/>
                  </a:cubicBezTo>
                  <a:cubicBezTo>
                    <a:pt x="0" y="461"/>
                    <a:pt x="2" y="525"/>
                    <a:pt x="7" y="589"/>
                  </a:cubicBezTo>
                  <a:cubicBezTo>
                    <a:pt x="10" y="603"/>
                    <a:pt x="13" y="618"/>
                    <a:pt x="16" y="632"/>
                  </a:cubicBezTo>
                  <a:cubicBezTo>
                    <a:pt x="16" y="632"/>
                    <a:pt x="17" y="633"/>
                    <a:pt x="17" y="63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6" name="Freeform 32"/>
            <p:cNvSpPr/>
            <p:nvPr/>
          </p:nvSpPr>
          <p:spPr bwMode="auto">
            <a:xfrm>
              <a:off x="7526338" y="5640388"/>
              <a:ext cx="111125" cy="233363"/>
            </a:xfrm>
            <a:custGeom>
              <a:avLst/>
              <a:gdLst/>
              <a:ahLst/>
              <a:cxnLst/>
              <a:rect l="0" t="0" r="r" b="b"/>
              <a:pathLst>
                <a:path w="28" h="59">
                  <a:moveTo>
                    <a:pt x="22" y="59"/>
                  </a:moveTo>
                  <a:cubicBezTo>
                    <a:pt x="28" y="59"/>
                    <a:pt x="28" y="59"/>
                    <a:pt x="28" y="59"/>
                  </a:cubicBezTo>
                  <a:cubicBezTo>
                    <a:pt x="18" y="40"/>
                    <a:pt x="9" y="20"/>
                    <a:pt x="0" y="0"/>
                  </a:cubicBezTo>
                  <a:cubicBezTo>
                    <a:pt x="6" y="20"/>
                    <a:pt x="13" y="40"/>
                    <a:pt x="22" y="59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7" name="Freeform 33"/>
            <p:cNvSpPr/>
            <p:nvPr/>
          </p:nvSpPr>
          <p:spPr bwMode="auto">
            <a:xfrm>
              <a:off x="7021513" y="3598863"/>
              <a:ext cx="68263" cy="423863"/>
            </a:xfrm>
            <a:custGeom>
              <a:avLst/>
              <a:gdLst/>
              <a:ahLst/>
              <a:cxnLst/>
              <a:rect l="0" t="0" r="r" b="b"/>
              <a:pathLst>
                <a:path w="17" h="107">
                  <a:moveTo>
                    <a:pt x="4" y="54"/>
                  </a:moveTo>
                  <a:cubicBezTo>
                    <a:pt x="8" y="72"/>
                    <a:pt x="13" y="89"/>
                    <a:pt x="17" y="107"/>
                  </a:cubicBezTo>
                  <a:cubicBezTo>
                    <a:pt x="14" y="86"/>
                    <a:pt x="12" y="65"/>
                    <a:pt x="10" y="44"/>
                  </a:cubicBezTo>
                  <a:cubicBezTo>
                    <a:pt x="10" y="44"/>
                    <a:pt x="9" y="43"/>
                    <a:pt x="9" y="43"/>
                  </a:cubicBezTo>
                  <a:cubicBezTo>
                    <a:pt x="6" y="29"/>
                    <a:pt x="3" y="14"/>
                    <a:pt x="0" y="0"/>
                  </a:cubicBezTo>
                  <a:cubicBezTo>
                    <a:pt x="0" y="2"/>
                    <a:pt x="0" y="5"/>
                    <a:pt x="0" y="8"/>
                  </a:cubicBezTo>
                  <a:cubicBezTo>
                    <a:pt x="1" y="23"/>
                    <a:pt x="3" y="39"/>
                    <a:pt x="4" y="54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8" name="Freeform 34"/>
            <p:cNvSpPr/>
            <p:nvPr/>
          </p:nvSpPr>
          <p:spPr bwMode="auto">
            <a:xfrm>
              <a:off x="7412038" y="2801938"/>
              <a:ext cx="1168400" cy="2251075"/>
            </a:xfrm>
            <a:custGeom>
              <a:avLst/>
              <a:gdLst/>
              <a:ahLst/>
              <a:cxnLst/>
              <a:rect l="0" t="0" r="r" b="b"/>
              <a:pathLst>
                <a:path w="294" h="568">
                  <a:moveTo>
                    <a:pt x="8" y="553"/>
                  </a:moveTo>
                  <a:cubicBezTo>
                    <a:pt x="9" y="501"/>
                    <a:pt x="19" y="448"/>
                    <a:pt x="35" y="397"/>
                  </a:cubicBezTo>
                  <a:cubicBezTo>
                    <a:pt x="51" y="347"/>
                    <a:pt x="73" y="298"/>
                    <a:pt x="99" y="252"/>
                  </a:cubicBezTo>
                  <a:cubicBezTo>
                    <a:pt x="124" y="205"/>
                    <a:pt x="154" y="161"/>
                    <a:pt x="187" y="119"/>
                  </a:cubicBezTo>
                  <a:cubicBezTo>
                    <a:pt x="203" y="98"/>
                    <a:pt x="220" y="77"/>
                    <a:pt x="238" y="58"/>
                  </a:cubicBezTo>
                  <a:cubicBezTo>
                    <a:pt x="247" y="48"/>
                    <a:pt x="256" y="38"/>
                    <a:pt x="265" y="28"/>
                  </a:cubicBezTo>
                  <a:cubicBezTo>
                    <a:pt x="274" y="19"/>
                    <a:pt x="284" y="9"/>
                    <a:pt x="294" y="0"/>
                  </a:cubicBezTo>
                  <a:cubicBezTo>
                    <a:pt x="293" y="0"/>
                    <a:pt x="293" y="0"/>
                    <a:pt x="293" y="0"/>
                  </a:cubicBezTo>
                  <a:cubicBezTo>
                    <a:pt x="283" y="9"/>
                    <a:pt x="273" y="18"/>
                    <a:pt x="264" y="27"/>
                  </a:cubicBezTo>
                  <a:cubicBezTo>
                    <a:pt x="255" y="37"/>
                    <a:pt x="246" y="47"/>
                    <a:pt x="237" y="56"/>
                  </a:cubicBezTo>
                  <a:cubicBezTo>
                    <a:pt x="218" y="76"/>
                    <a:pt x="201" y="96"/>
                    <a:pt x="185" y="117"/>
                  </a:cubicBezTo>
                  <a:cubicBezTo>
                    <a:pt x="151" y="159"/>
                    <a:pt x="121" y="203"/>
                    <a:pt x="95" y="249"/>
                  </a:cubicBezTo>
                  <a:cubicBezTo>
                    <a:pt x="68" y="296"/>
                    <a:pt x="46" y="345"/>
                    <a:pt x="30" y="396"/>
                  </a:cubicBezTo>
                  <a:cubicBezTo>
                    <a:pt x="13" y="445"/>
                    <a:pt x="3" y="497"/>
                    <a:pt x="0" y="549"/>
                  </a:cubicBezTo>
                  <a:cubicBezTo>
                    <a:pt x="3" y="555"/>
                    <a:pt x="5" y="561"/>
                    <a:pt x="7" y="568"/>
                  </a:cubicBezTo>
                  <a:cubicBezTo>
                    <a:pt x="7" y="563"/>
                    <a:pt x="7" y="558"/>
                    <a:pt x="8" y="553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19" name="Freeform 35"/>
            <p:cNvSpPr/>
            <p:nvPr/>
          </p:nvSpPr>
          <p:spPr bwMode="auto">
            <a:xfrm>
              <a:off x="7494588" y="5664200"/>
              <a:ext cx="100013" cy="209550"/>
            </a:xfrm>
            <a:custGeom>
              <a:avLst/>
              <a:gdLst/>
              <a:ahLst/>
              <a:cxnLst/>
              <a:rect l="0" t="0" r="r" b="b"/>
              <a:pathLst>
                <a:path w="25" h="53">
                  <a:moveTo>
                    <a:pt x="0" y="0"/>
                  </a:moveTo>
                  <a:cubicBezTo>
                    <a:pt x="5" y="18"/>
                    <a:pt x="12" y="36"/>
                    <a:pt x="19" y="53"/>
                  </a:cubicBezTo>
                  <a:cubicBezTo>
                    <a:pt x="25" y="53"/>
                    <a:pt x="25" y="53"/>
                    <a:pt x="25" y="53"/>
                  </a:cubicBezTo>
                  <a:cubicBezTo>
                    <a:pt x="16" y="36"/>
                    <a:pt x="8" y="18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0" name="Freeform 36"/>
            <p:cNvSpPr/>
            <p:nvPr/>
          </p:nvSpPr>
          <p:spPr bwMode="auto">
            <a:xfrm>
              <a:off x="7412038" y="5081588"/>
              <a:ext cx="114300" cy="558800"/>
            </a:xfrm>
            <a:custGeom>
              <a:avLst/>
              <a:gdLst/>
              <a:ahLst/>
              <a:cxnLst/>
              <a:rect l="0" t="0" r="r" b="b"/>
              <a:pathLst>
                <a:path w="29" h="141">
                  <a:moveTo>
                    <a:pt x="0" y="0"/>
                  </a:moveTo>
                  <a:cubicBezTo>
                    <a:pt x="0" y="30"/>
                    <a:pt x="2" y="60"/>
                    <a:pt x="7" y="89"/>
                  </a:cubicBezTo>
                  <a:cubicBezTo>
                    <a:pt x="11" y="98"/>
                    <a:pt x="14" y="108"/>
                    <a:pt x="18" y="117"/>
                  </a:cubicBezTo>
                  <a:cubicBezTo>
                    <a:pt x="22" y="125"/>
                    <a:pt x="25" y="133"/>
                    <a:pt x="29" y="141"/>
                  </a:cubicBezTo>
                  <a:cubicBezTo>
                    <a:pt x="28" y="139"/>
                    <a:pt x="28" y="137"/>
                    <a:pt x="27" y="135"/>
                  </a:cubicBezTo>
                  <a:cubicBezTo>
                    <a:pt x="16" y="98"/>
                    <a:pt x="10" y="60"/>
                    <a:pt x="8" y="22"/>
                  </a:cubicBezTo>
                  <a:cubicBezTo>
                    <a:pt x="7" y="18"/>
                    <a:pt x="5" y="15"/>
                    <a:pt x="4" y="11"/>
                  </a:cubicBezTo>
                  <a:cubicBezTo>
                    <a:pt x="2" y="7"/>
                    <a:pt x="1" y="3"/>
                    <a:pt x="0" y="0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1" name="Freeform 37"/>
            <p:cNvSpPr/>
            <p:nvPr/>
          </p:nvSpPr>
          <p:spPr bwMode="auto">
            <a:xfrm>
              <a:off x="7412038" y="4978400"/>
              <a:ext cx="31750" cy="188913"/>
            </a:xfrm>
            <a:custGeom>
              <a:avLst/>
              <a:gdLst/>
              <a:ahLst/>
              <a:cxnLst/>
              <a:rect l="0" t="0" r="r" b="b"/>
              <a:pathLst>
                <a:path w="8" h="48">
                  <a:moveTo>
                    <a:pt x="0" y="26"/>
                  </a:moveTo>
                  <a:cubicBezTo>
                    <a:pt x="1" y="29"/>
                    <a:pt x="2" y="33"/>
                    <a:pt x="4" y="37"/>
                  </a:cubicBezTo>
                  <a:cubicBezTo>
                    <a:pt x="5" y="41"/>
                    <a:pt x="7" y="44"/>
                    <a:pt x="8" y="48"/>
                  </a:cubicBezTo>
                  <a:cubicBezTo>
                    <a:pt x="7" y="38"/>
                    <a:pt x="7" y="28"/>
                    <a:pt x="7" y="19"/>
                  </a:cubicBezTo>
                  <a:cubicBezTo>
                    <a:pt x="5" y="12"/>
                    <a:pt x="3" y="6"/>
                    <a:pt x="0" y="0"/>
                  </a:cubicBezTo>
                  <a:cubicBezTo>
                    <a:pt x="0" y="1"/>
                    <a:pt x="0" y="3"/>
                    <a:pt x="0" y="4"/>
                  </a:cubicBezTo>
                  <a:cubicBezTo>
                    <a:pt x="0" y="11"/>
                    <a:pt x="0" y="19"/>
                    <a:pt x="0" y="26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  <p:sp>
          <p:nvSpPr>
            <p:cNvPr id="22" name="Freeform 38"/>
            <p:cNvSpPr/>
            <p:nvPr/>
          </p:nvSpPr>
          <p:spPr bwMode="auto">
            <a:xfrm>
              <a:off x="7439026" y="5434013"/>
              <a:ext cx="174625" cy="439738"/>
            </a:xfrm>
            <a:custGeom>
              <a:avLst/>
              <a:gdLst/>
              <a:ahLst/>
              <a:cxnLst/>
              <a:rect l="0" t="0" r="r" b="b"/>
              <a:pathLst>
                <a:path w="44" h="111">
                  <a:moveTo>
                    <a:pt x="11" y="28"/>
                  </a:moveTo>
                  <a:cubicBezTo>
                    <a:pt x="7" y="19"/>
                    <a:pt x="4" y="9"/>
                    <a:pt x="0" y="0"/>
                  </a:cubicBezTo>
                  <a:cubicBezTo>
                    <a:pt x="3" y="16"/>
                    <a:pt x="7" y="33"/>
                    <a:pt x="11" y="49"/>
                  </a:cubicBezTo>
                  <a:cubicBezTo>
                    <a:pt x="12" y="52"/>
                    <a:pt x="13" y="55"/>
                    <a:pt x="14" y="58"/>
                  </a:cubicBezTo>
                  <a:cubicBezTo>
                    <a:pt x="22" y="76"/>
                    <a:pt x="30" y="94"/>
                    <a:pt x="39" y="111"/>
                  </a:cubicBezTo>
                  <a:cubicBezTo>
                    <a:pt x="44" y="111"/>
                    <a:pt x="44" y="111"/>
                    <a:pt x="44" y="111"/>
                  </a:cubicBezTo>
                  <a:cubicBezTo>
                    <a:pt x="35" y="92"/>
                    <a:pt x="28" y="72"/>
                    <a:pt x="22" y="52"/>
                  </a:cubicBezTo>
                  <a:cubicBezTo>
                    <a:pt x="18" y="44"/>
                    <a:pt x="15" y="36"/>
                    <a:pt x="11" y="28"/>
                  </a:cubicBezTo>
                  <a:close/>
                </a:path>
              </a:pathLst>
            </a:custGeom>
            <a:solidFill>
              <a:schemeClr val="tx2"/>
            </a:solidFill>
            <a:ln>
              <a:noFill/>
            </a:ln>
          </p:spPr>
        </p:sp>
      </p:grpSp>
      <p:sp>
        <p:nvSpPr>
          <p:cNvPr id="7" name="Rectangle 6"/>
          <p:cNvSpPr/>
          <p:nvPr/>
        </p:nvSpPr>
        <p:spPr>
          <a:xfrm>
            <a:off x="0" y="0"/>
            <a:ext cx="182880" cy="6858000"/>
          </a:xfrm>
          <a:prstGeom prst="rect">
            <a:avLst/>
          </a:prstGeom>
          <a:solidFill>
            <a:schemeClr val="tx2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592924" y="624110"/>
            <a:ext cx="8911687" cy="1280890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ja-JP" altLang="en-US" smtClean="0"/>
              <a:t>マスター タイトルの書式設定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589212" y="2133600"/>
            <a:ext cx="8915400" cy="38862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ja-JP" altLang="en-US" smtClean="0"/>
              <a:t>マスター テキストの書式設定</a:t>
            </a:r>
          </a:p>
          <a:p>
            <a:pPr lvl="1"/>
            <a:r>
              <a:rPr lang="ja-JP" altLang="en-US" smtClean="0"/>
              <a:t>第 </a:t>
            </a:r>
            <a:r>
              <a:rPr lang="en-US" altLang="ja-JP" smtClean="0"/>
              <a:t>2 </a:t>
            </a:r>
            <a:r>
              <a:rPr lang="ja-JP" altLang="en-US" smtClean="0"/>
              <a:t>レベル</a:t>
            </a:r>
          </a:p>
          <a:p>
            <a:pPr lvl="2"/>
            <a:r>
              <a:rPr lang="ja-JP" altLang="en-US" smtClean="0"/>
              <a:t>第 </a:t>
            </a:r>
            <a:r>
              <a:rPr lang="en-US" altLang="ja-JP" smtClean="0"/>
              <a:t>3 </a:t>
            </a:r>
            <a:r>
              <a:rPr lang="ja-JP" altLang="en-US" smtClean="0"/>
              <a:t>レベル</a:t>
            </a:r>
          </a:p>
          <a:p>
            <a:pPr lvl="3"/>
            <a:r>
              <a:rPr lang="ja-JP" altLang="en-US" smtClean="0"/>
              <a:t>第 </a:t>
            </a:r>
            <a:r>
              <a:rPr lang="en-US" altLang="ja-JP" smtClean="0"/>
              <a:t>4 </a:t>
            </a:r>
            <a:r>
              <a:rPr lang="ja-JP" altLang="en-US" smtClean="0"/>
              <a:t>レベル</a:t>
            </a:r>
          </a:p>
          <a:p>
            <a:pPr lvl="4"/>
            <a:r>
              <a:rPr lang="ja-JP" altLang="en-US" smtClean="0"/>
              <a:t>第 </a:t>
            </a:r>
            <a:r>
              <a:rPr lang="en-US" altLang="ja-JP" smtClean="0"/>
              <a:t>5 </a:t>
            </a:r>
            <a:r>
              <a:rPr lang="ja-JP" altLang="en-US" smtClean="0"/>
              <a:t>レベル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361612" y="6130437"/>
            <a:ext cx="1146283" cy="3703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4E4B965-6786-49A2-A850-F2502E865FF1}" type="datetimeFigureOut">
              <a:rPr kumimoji="1" lang="ja-JP" altLang="en-US" smtClean="0"/>
              <a:t>2016/1/19</a:t>
            </a:fld>
            <a:endParaRPr kumimoji="1" lang="ja-JP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89212" y="6135808"/>
            <a:ext cx="7619999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531812" y="787782"/>
            <a:ext cx="77976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2000">
                <a:solidFill>
                  <a:srgbClr val="FEFFFF"/>
                </a:solidFill>
              </a:defRPr>
            </a:lvl1pPr>
          </a:lstStyle>
          <a:p>
            <a:fld id="{E6FD2BF4-55F0-4C99-8FC5-E30A95CC70AB}" type="slidenum">
              <a:rPr kumimoji="1" lang="ja-JP" altLang="en-US" smtClean="0"/>
              <a:t>‹#›</a:t>
            </a:fld>
            <a:endParaRPr kumimoji="1" lang="ja-JP" altLang="en-US"/>
          </a:p>
        </p:txBody>
      </p:sp>
    </p:spTree>
    <p:extLst>
      <p:ext uri="{BB962C8B-B14F-4D97-AF65-F5344CB8AC3E}">
        <p14:creationId xmlns:p14="http://schemas.microsoft.com/office/powerpoint/2010/main" val="35390356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  <p:sldLayoutId id="2147483674" r:id="rId14"/>
    <p:sldLayoutId id="2147483675" r:id="rId15"/>
    <p:sldLayoutId id="2147483676" r:id="rId16"/>
  </p:sldLayoutIdLst>
  <p:txStyles>
    <p:titleStyle>
      <a:lvl1pPr algn="l" defTabSz="457200" rtl="0" eaLnBrk="1" latinLnBrk="0" hangingPunct="1">
        <a:spcBef>
          <a:spcPct val="0"/>
        </a:spcBef>
        <a:buNone/>
        <a:defRPr kumimoji="1" sz="3600" kern="1200">
          <a:solidFill>
            <a:schemeClr val="tx1">
              <a:lumMod val="85000"/>
              <a:lumOff val="15000"/>
            </a:schemeClr>
          </a:solidFill>
          <a:latin typeface="+mj-lt"/>
          <a:ea typeface="+mj-ea"/>
          <a:cs typeface="+mj-cs"/>
        </a:defRPr>
      </a:lvl1pPr>
      <a:lvl2pPr eaLnBrk="1" hangingPunct="1">
        <a:defRPr kumimoji="1">
          <a:solidFill>
            <a:schemeClr val="tx2"/>
          </a:solidFill>
        </a:defRPr>
      </a:lvl2pPr>
      <a:lvl3pPr eaLnBrk="1" hangingPunct="1">
        <a:defRPr kumimoji="1">
          <a:solidFill>
            <a:schemeClr val="tx2"/>
          </a:solidFill>
        </a:defRPr>
      </a:lvl3pPr>
      <a:lvl4pPr eaLnBrk="1" hangingPunct="1">
        <a:defRPr kumimoji="1">
          <a:solidFill>
            <a:schemeClr val="tx2"/>
          </a:solidFill>
        </a:defRPr>
      </a:lvl4pPr>
      <a:lvl5pPr eaLnBrk="1" hangingPunct="1">
        <a:defRPr kumimoji="1">
          <a:solidFill>
            <a:schemeClr val="tx2"/>
          </a:solidFill>
        </a:defRPr>
      </a:lvl5pPr>
      <a:lvl6pPr eaLnBrk="1" hangingPunct="1">
        <a:defRPr kumimoji="1">
          <a:solidFill>
            <a:schemeClr val="tx2"/>
          </a:solidFill>
        </a:defRPr>
      </a:lvl6pPr>
      <a:lvl7pPr eaLnBrk="1" hangingPunct="1">
        <a:defRPr kumimoji="1">
          <a:solidFill>
            <a:schemeClr val="tx2"/>
          </a:solidFill>
        </a:defRPr>
      </a:lvl7pPr>
      <a:lvl8pPr eaLnBrk="1" hangingPunct="1">
        <a:defRPr kumimoji="1">
          <a:solidFill>
            <a:schemeClr val="tx2"/>
          </a:solidFill>
        </a:defRPr>
      </a:lvl8pPr>
      <a:lvl9pPr eaLnBrk="1" hangingPunct="1">
        <a:defRPr kumimoji="1"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8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6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4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Font typeface="Wingdings 3" charset="2"/>
        <a:buChar char=""/>
        <a:defRPr kumimoji="1" sz="12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kumimoji="1" lang="ja-JP" altLang="en-US" dirty="0" smtClean="0"/>
              <a:t>「二次創作楽しい」</a:t>
            </a:r>
            <a:endParaRPr kumimoji="1" lang="ja-JP" altLang="en-US" dirty="0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kumimoji="1" lang="ja-JP" altLang="en-US" dirty="0" smtClean="0"/>
              <a:t>　　</a:t>
            </a:r>
            <a:r>
              <a:rPr kumimoji="1" lang="en-US" altLang="ja-JP" dirty="0" smtClean="0"/>
              <a:t>4</a:t>
            </a:r>
            <a:r>
              <a:rPr kumimoji="1" lang="ja-JP" altLang="en-US" dirty="0" smtClean="0"/>
              <a:t>番　石月健太</a:t>
            </a: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37345655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今回のお話。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ja-JP" altLang="en-US" dirty="0" smtClean="0"/>
              <a:t>二次創作って？</a:t>
            </a:r>
            <a:endParaRPr lang="en-US" altLang="ja-JP" dirty="0" smtClean="0"/>
          </a:p>
          <a:p>
            <a:r>
              <a:rPr lang="ja-JP" altLang="en-US" dirty="0" smtClean="0"/>
              <a:t>どんな気持ちになるんだろう？</a:t>
            </a:r>
            <a:endParaRPr lang="en-US" altLang="ja-JP" dirty="0" smtClean="0"/>
          </a:p>
          <a:p>
            <a:r>
              <a:rPr lang="ja-JP" altLang="en-US" dirty="0"/>
              <a:t>自分</a:t>
            </a:r>
            <a:r>
              <a:rPr lang="ja-JP" altLang="en-US" dirty="0" smtClean="0"/>
              <a:t>が</a:t>
            </a:r>
            <a:r>
              <a:rPr lang="ja-JP" altLang="en-US" dirty="0"/>
              <a:t>心</a:t>
            </a:r>
            <a:r>
              <a:rPr lang="ja-JP" altLang="en-US" dirty="0" smtClean="0"/>
              <a:t>がけていること</a:t>
            </a:r>
            <a:endParaRPr lang="en-US" altLang="ja-JP" dirty="0" smtClean="0"/>
          </a:p>
          <a:p>
            <a:r>
              <a:rPr lang="ja-JP" altLang="en-US" dirty="0" smtClean="0"/>
              <a:t>まと</a:t>
            </a:r>
            <a:r>
              <a:rPr lang="ja-JP" altLang="en-US" dirty="0"/>
              <a:t>め</a:t>
            </a:r>
            <a:endParaRPr lang="en-US" altLang="ja-JP" dirty="0"/>
          </a:p>
        </p:txBody>
      </p:sp>
    </p:spTree>
    <p:extLst>
      <p:ext uri="{BB962C8B-B14F-4D97-AF65-F5344CB8AC3E}">
        <p14:creationId xmlns:p14="http://schemas.microsoft.com/office/powerpoint/2010/main" val="429253045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二次創作って？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二次創作物とは、原点となる創作物（以下、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原作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というに登場するキャラクターを利用して、二次的に創作された、独自のストーリーの漫画・小説・フィギュアやポスター、カードなどの派生作品を指す（そのため、一時作品のメディアミックスは含まれない）。主として同人誌の分野において使用されている用語であり、著作権法上の用語である二次的著作物とは異なる。（</a:t>
            </a:r>
            <a:r>
              <a:rPr kumimoji="1" lang="en-US" altLang="ja-JP" dirty="0" err="1" smtClean="0"/>
              <a:t>wikipedia</a:t>
            </a:r>
            <a:r>
              <a:rPr kumimoji="1" lang="ja-JP" altLang="en-US" dirty="0" smtClean="0"/>
              <a:t>より）</a:t>
            </a:r>
            <a:endParaRPr kumimoji="1" lang="en-US" altLang="ja-JP" dirty="0" smtClean="0"/>
          </a:p>
          <a:p>
            <a:endParaRPr lang="en-US" altLang="ja-JP" dirty="0"/>
          </a:p>
          <a:p>
            <a:r>
              <a:rPr kumimoji="1" lang="ja-JP" altLang="en-US" sz="2400" dirty="0" smtClean="0"/>
              <a:t>つまり「もうあるもの」を「自分なりの解釈」で作ったもの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53946738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具体的？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smtClean="0"/>
              <a:t>DQ5</a:t>
            </a:r>
            <a:r>
              <a:rPr kumimoji="1" lang="ja-JP" altLang="en-US" dirty="0" smtClean="0"/>
              <a:t>（リメイク版）にて。主人公の娘に話しかけると、「大きくなったらお兄ちゃんのお嫁さんになる！！」的な発言をする。</a:t>
            </a:r>
            <a:endParaRPr kumimoji="1" lang="en-US" altLang="ja-JP" dirty="0" smtClean="0"/>
          </a:p>
          <a:p>
            <a:pPr marL="0" indent="0">
              <a:buNone/>
            </a:pPr>
            <a:endParaRPr lang="en-US" altLang="ja-JP" dirty="0"/>
          </a:p>
          <a:p>
            <a:pPr marL="0" indent="0">
              <a:buNone/>
            </a:pPr>
            <a:r>
              <a:rPr kumimoji="1" lang="ja-JP" altLang="en-US" sz="2400" dirty="0" smtClean="0"/>
              <a:t>→じゃあさせてみようぜ！！　書いてごらんよ！！</a:t>
            </a:r>
            <a:endParaRPr kumimoji="1" lang="en-US" altLang="ja-JP" sz="2400" dirty="0" smtClean="0"/>
          </a:p>
          <a:p>
            <a:pPr marL="0" indent="0">
              <a:buNone/>
            </a:pPr>
            <a:endParaRPr lang="en-US" altLang="ja-JP" sz="2400" dirty="0"/>
          </a:p>
          <a:p>
            <a:r>
              <a:rPr kumimoji="1" lang="en-US" altLang="ja-JP" dirty="0" smtClean="0"/>
              <a:t>MH</a:t>
            </a:r>
            <a:r>
              <a:rPr kumimoji="1" lang="ja-JP" altLang="en-US" dirty="0" smtClean="0"/>
              <a:t>（モンスターハンター）シリーズにて。このモンスター、人間にしてみたらこうなるはずだ</a:t>
            </a:r>
            <a:r>
              <a:rPr lang="en-US" altLang="ja-JP" dirty="0" smtClean="0"/>
              <a:t>……</a:t>
            </a:r>
            <a:r>
              <a:rPr lang="ja-JP" altLang="en-US" dirty="0" smtClean="0"/>
              <a:t>（こういうやつだと思うんだ</a:t>
            </a:r>
            <a:r>
              <a:rPr lang="en-US" altLang="ja-JP" dirty="0" smtClean="0"/>
              <a:t>……</a:t>
            </a:r>
            <a:r>
              <a:rPr lang="ja-JP" altLang="en-US" dirty="0" smtClean="0"/>
              <a:t>）</a:t>
            </a:r>
            <a:endParaRPr kumimoji="1"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sz="2400" dirty="0" smtClean="0"/>
              <a:t>→その意見を尊重しよう！！　書いてごらんよ！！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7468256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具体的？（２）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en-US" altLang="ja-JP" dirty="0" err="1" smtClean="0"/>
              <a:t>Youtube</a:t>
            </a:r>
            <a:r>
              <a:rPr kumimoji="1" lang="ja-JP" altLang="en-US" dirty="0" smtClean="0"/>
              <a:t>などによく見かける</a:t>
            </a:r>
            <a:r>
              <a:rPr kumimoji="1" lang="en-US" altLang="ja-JP" dirty="0" smtClean="0"/>
              <a:t>『</a:t>
            </a:r>
            <a:r>
              <a:rPr kumimoji="1" lang="ja-JP" altLang="en-US" dirty="0" smtClean="0"/>
              <a:t>○○○○　－激戦アレンジ－</a:t>
            </a:r>
            <a:r>
              <a:rPr kumimoji="1" lang="en-US" altLang="ja-JP" dirty="0" smtClean="0"/>
              <a:t>』</a:t>
            </a:r>
            <a:r>
              <a:rPr kumimoji="1" lang="ja-JP" altLang="en-US" dirty="0" smtClean="0"/>
              <a:t>など</a:t>
            </a:r>
            <a:endParaRPr kumimoji="1" lang="en-US" altLang="ja-JP" dirty="0" smtClean="0"/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sz="2400" dirty="0" smtClean="0"/>
              <a:t>　→もうある曲を編曲してるねぇ？</a:t>
            </a:r>
            <a:endParaRPr kumimoji="1" lang="en-US" altLang="ja-JP" sz="2400" dirty="0" smtClean="0"/>
          </a:p>
          <a:p>
            <a:pPr marL="0" indent="0">
              <a:buNone/>
            </a:pPr>
            <a:endParaRPr lang="en-US" altLang="ja-JP" sz="2400" dirty="0"/>
          </a:p>
          <a:p>
            <a:r>
              <a:rPr kumimoji="1" lang="ja-JP" altLang="en-US" dirty="0" smtClean="0"/>
              <a:t>このキャラの絵を自分で描きたい</a:t>
            </a:r>
            <a:r>
              <a:rPr kumimoji="1" lang="en-US" altLang="ja-JP" dirty="0" smtClean="0"/>
              <a:t>……</a:t>
            </a:r>
          </a:p>
          <a:p>
            <a:endParaRPr lang="en-US" altLang="ja-JP" dirty="0"/>
          </a:p>
          <a:p>
            <a:pPr marL="0" indent="0">
              <a:buNone/>
            </a:pPr>
            <a:r>
              <a:rPr kumimoji="1" lang="ja-JP" altLang="en-US" dirty="0" smtClean="0"/>
              <a:t>　</a:t>
            </a:r>
            <a:r>
              <a:rPr kumimoji="1" lang="ja-JP" altLang="en-US" sz="2400" dirty="0" smtClean="0"/>
              <a:t>→それすでに二次創作</a:t>
            </a:r>
            <a:r>
              <a:rPr kumimoji="1" lang="en-US" altLang="ja-JP" sz="2400" dirty="0" smtClean="0"/>
              <a:t>……</a:t>
            </a:r>
          </a:p>
          <a:p>
            <a:pPr marL="0" indent="0">
              <a:buNone/>
            </a:pPr>
            <a:endParaRPr lang="en-US" altLang="ja-JP" sz="2400" dirty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353767812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どんな気持ちになるんだろう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kumimoji="1" lang="ja-JP" altLang="en-US" dirty="0" smtClean="0"/>
              <a:t>めちゃくちゃ楽しい！！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 smtClean="0"/>
              <a:t>→自分の思うままに好きなキャラを動かすことができる！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 smtClean="0"/>
              <a:t>→自分の好きなキャラ描けるしこんな素晴らしいことはない！</a:t>
            </a:r>
            <a:endParaRPr kumimoji="1" lang="en-US" altLang="ja-JP" dirty="0" smtClean="0"/>
          </a:p>
          <a:p>
            <a:pPr marL="0" indent="0">
              <a:buNone/>
            </a:pPr>
            <a:r>
              <a:rPr kumimoji="1" lang="ja-JP" altLang="en-US" dirty="0" smtClean="0"/>
              <a:t>　　→好きな曲を自分なりにアレンジできる！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en-US" altLang="ja-JP" dirty="0" smtClean="0"/>
          </a:p>
        </p:txBody>
      </p:sp>
    </p:spTree>
    <p:extLst>
      <p:ext uri="{BB962C8B-B14F-4D97-AF65-F5344CB8AC3E}">
        <p14:creationId xmlns:p14="http://schemas.microsoft.com/office/powerpoint/2010/main" val="183467039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だがしかしだ。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著作権には気を付けよう。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dirty="0" smtClean="0"/>
              <a:t>　　→二次創作を許していない企業、作者様もいるしね。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　</a:t>
            </a:r>
            <a:r>
              <a:rPr lang="ja-JP" altLang="en-US" dirty="0" smtClean="0"/>
              <a:t>（</a:t>
            </a:r>
            <a:r>
              <a:rPr kumimoji="1" lang="ja-JP" altLang="en-US" dirty="0" smtClean="0"/>
              <a:t>例・艦これって実は黒寄りのグレーだったりする。）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/>
              <a:t>　</a:t>
            </a:r>
            <a:r>
              <a:rPr lang="ja-JP" altLang="en-US" dirty="0" smtClean="0"/>
              <a:t>その他にも許していても原作者が「これはひどく</a:t>
            </a:r>
            <a:r>
              <a:rPr lang="ja-JP" altLang="en-US" dirty="0" err="1" smtClean="0"/>
              <a:t>ね</a:t>
            </a:r>
            <a:r>
              <a:rPr lang="ja-JP" altLang="en-US" dirty="0" smtClean="0"/>
              <a:t>？」</a:t>
            </a:r>
            <a:endParaRPr lang="en-US" altLang="ja-JP" dirty="0" smtClean="0"/>
          </a:p>
          <a:p>
            <a:pPr marL="0" indent="0">
              <a:buNone/>
            </a:pPr>
            <a:r>
              <a:rPr kumimoji="1" lang="en-US" altLang="ja-JP" dirty="0"/>
              <a:t>	</a:t>
            </a:r>
            <a:r>
              <a:rPr kumimoji="1" lang="ja-JP" altLang="en-US" dirty="0" smtClean="0"/>
              <a:t>　って思いそうなことは</a:t>
            </a:r>
            <a:r>
              <a:rPr kumimoji="1" lang="en-US" altLang="ja-JP" dirty="0" smtClean="0"/>
              <a:t>NG</a:t>
            </a:r>
            <a:r>
              <a:rPr kumimoji="1" lang="ja-JP" altLang="en-US" dirty="0" smtClean="0"/>
              <a:t>だしそれやっちゃうと今後どんなものでも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en-US" altLang="ja-JP" dirty="0"/>
              <a:t>	</a:t>
            </a:r>
            <a:r>
              <a:rPr lang="ja-JP" altLang="en-US" dirty="0" smtClean="0"/>
              <a:t>　</a:t>
            </a:r>
            <a:r>
              <a:rPr lang="en-US" altLang="ja-JP" dirty="0" smtClean="0"/>
              <a:t>NG</a:t>
            </a:r>
            <a:r>
              <a:rPr lang="ja-JP" altLang="en-US" dirty="0" smtClean="0"/>
              <a:t>になりかねない。</a:t>
            </a:r>
            <a:endParaRPr kumimoji="1" lang="en-US" altLang="ja-JP" dirty="0" smtClean="0"/>
          </a:p>
          <a:p>
            <a:pPr marL="0" indent="0">
              <a:buNone/>
            </a:pPr>
            <a:endParaRPr kumimoji="1" lang="ja-JP" altLang="en-US" dirty="0"/>
          </a:p>
        </p:txBody>
      </p:sp>
    </p:spTree>
    <p:extLst>
      <p:ext uri="{BB962C8B-B14F-4D97-AF65-F5344CB8AC3E}">
        <p14:creationId xmlns:p14="http://schemas.microsoft.com/office/powerpoint/2010/main" val="19455593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自分が心がけていること。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ありきたりすぎるものは</a:t>
            </a:r>
            <a:r>
              <a:rPr kumimoji="1" lang="ja-JP" altLang="en-US" sz="2400" u="sng" dirty="0" smtClean="0">
                <a:solidFill>
                  <a:srgbClr val="FF0000"/>
                </a:solidFill>
              </a:rPr>
              <a:t>あまり</a:t>
            </a:r>
            <a:r>
              <a:rPr kumimoji="1" lang="ja-JP" altLang="en-US" sz="2400" dirty="0" smtClean="0"/>
              <a:t>使わないようにしている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kumimoji="1" lang="ja-JP" altLang="en-US" dirty="0" smtClean="0"/>
              <a:t>　　例　・空から女の子が！！！</a:t>
            </a:r>
            <a:endParaRPr kumimoji="1" lang="en-US" altLang="ja-JP" dirty="0" smtClean="0"/>
          </a:p>
          <a:p>
            <a:pPr marL="0" indent="0">
              <a:buNone/>
            </a:pPr>
            <a:r>
              <a:rPr lang="ja-JP" altLang="en-US" dirty="0" smtClean="0"/>
              <a:t>　　　　・鈍感系主人公</a:t>
            </a:r>
            <a:endParaRPr lang="en-US" altLang="ja-JP" dirty="0" smtClean="0"/>
          </a:p>
          <a:p>
            <a:endParaRPr kumimoji="1" lang="en-US" altLang="ja-JP" sz="2400" dirty="0"/>
          </a:p>
          <a:p>
            <a:r>
              <a:rPr kumimoji="1" lang="ja-JP" altLang="en-US" sz="2400" dirty="0" smtClean="0"/>
              <a:t>「まずこんな話にしとこうか」を決めておく</a:t>
            </a:r>
            <a:endParaRPr kumimoji="1" lang="en-US" altLang="ja-JP" sz="2400" dirty="0" smtClean="0"/>
          </a:p>
          <a:p>
            <a:pPr marL="0" indent="0">
              <a:buNone/>
            </a:pPr>
            <a:r>
              <a:rPr lang="ja-JP" altLang="en-US" sz="2400" dirty="0"/>
              <a:t>　</a:t>
            </a:r>
            <a:r>
              <a:rPr lang="ja-JP" altLang="en-US" dirty="0" smtClean="0"/>
              <a:t>これがあるだけでだいぶ気持ちは落ち着く（うまく書けるかは別）</a:t>
            </a:r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8702223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dirty="0" smtClean="0"/>
              <a:t>まとめ</a:t>
            </a:r>
            <a:endParaRPr kumimoji="1" lang="ja-JP" altLang="en-US" dirty="0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kumimoji="1" lang="ja-JP" altLang="en-US" sz="2400" dirty="0" smtClean="0"/>
              <a:t>たのしい。</a:t>
            </a:r>
            <a:endParaRPr kumimoji="1" lang="en-US" altLang="ja-JP" sz="2400" dirty="0" smtClean="0"/>
          </a:p>
          <a:p>
            <a:r>
              <a:rPr lang="ja-JP" altLang="en-US" sz="2400" dirty="0" smtClean="0"/>
              <a:t>だけど気を付けることもたくさんある。</a:t>
            </a:r>
            <a:endParaRPr lang="en-US" altLang="ja-JP" sz="2400" dirty="0" smtClean="0"/>
          </a:p>
          <a:p>
            <a:r>
              <a:rPr lang="ja-JP" altLang="en-US" sz="3600" dirty="0" smtClean="0"/>
              <a:t>それさえ守れば本当に</a:t>
            </a:r>
            <a:r>
              <a:rPr lang="ja-JP" altLang="en-US" sz="3600" smtClean="0"/>
              <a:t>楽しい。</a:t>
            </a:r>
            <a:endParaRPr lang="en-US" altLang="ja-JP" sz="3600" dirty="0" smtClean="0"/>
          </a:p>
          <a:p>
            <a:endParaRPr kumimoji="1" lang="ja-JP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03124307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ウィスプ">
  <a:themeElements>
    <a:clrScheme name="ウィスプ">
      <a:dk1>
        <a:sysClr val="windowText" lastClr="000000"/>
      </a:dk1>
      <a:lt1>
        <a:sysClr val="window" lastClr="FFFFFF"/>
      </a:lt1>
      <a:dk2>
        <a:srgbClr val="766F54"/>
      </a:dk2>
      <a:lt2>
        <a:srgbClr val="E3EACF"/>
      </a:lt2>
      <a:accent1>
        <a:srgbClr val="A53010"/>
      </a:accent1>
      <a:accent2>
        <a:srgbClr val="DE7E18"/>
      </a:accent2>
      <a:accent3>
        <a:srgbClr val="9F8351"/>
      </a:accent3>
      <a:accent4>
        <a:srgbClr val="728653"/>
      </a:accent4>
      <a:accent5>
        <a:srgbClr val="92AA4C"/>
      </a:accent5>
      <a:accent6>
        <a:srgbClr val="6AAC91"/>
      </a:accent6>
      <a:hlink>
        <a:srgbClr val="FB4A18"/>
      </a:hlink>
      <a:folHlink>
        <a:srgbClr val="FB9318"/>
      </a:folHlink>
    </a:clrScheme>
    <a:fontScheme name="ウィスプ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ウィスプ">
      <a:fillStyleLst>
        <a:solidFill>
          <a:schemeClr val="phClr"/>
        </a:solidFill>
        <a:solidFill>
          <a:schemeClr val="phClr">
            <a:tint val="70000"/>
            <a:lumMod val="104000"/>
          </a:schemeClr>
        </a:solidFill>
        <a:gradFill rotWithShape="1">
          <a:gsLst>
            <a:gs pos="0">
              <a:schemeClr val="phClr">
                <a:tint val="96000"/>
                <a:lumMod val="104000"/>
              </a:schemeClr>
            </a:gs>
            <a:gs pos="100000">
              <a:schemeClr val="phClr">
                <a:shade val="98000"/>
                <a:lumMod val="9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shade val="90000"/>
            </a:schemeClr>
          </a:solidFill>
          <a:prstDash val="solid"/>
        </a:ln>
        <a:ln w="15875" cap="rnd" cmpd="sng" algn="ctr">
          <a:solidFill>
            <a:schemeClr val="phClr"/>
          </a:solidFill>
          <a:prstDash val="solid"/>
        </a:ln>
        <a:ln w="2222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2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60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satMod val="92000"/>
                <a:lumMod val="120000"/>
              </a:schemeClr>
            </a:gs>
            <a:gs pos="100000">
              <a:schemeClr val="phClr">
                <a:shade val="98000"/>
                <a:satMod val="120000"/>
                <a:lumMod val="98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isp" id="{7CB32D59-10C0-40DD-B7BD-2E94284A981C}" vid="{24B1A44C-C006-48B2-A4D7-E5549B3D8CD4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Wisp</Template>
  <TotalTime>80</TotalTime>
  <Words>245</Words>
  <Application>Microsoft Office PowerPoint</Application>
  <PresentationFormat>ワイド画面</PresentationFormat>
  <Paragraphs>50</Paragraphs>
  <Slides>9</Slides>
  <Notes>0</Notes>
  <HiddenSlides>0</HiddenSlides>
  <MMClips>0</MMClips>
  <ScaleCrop>false</ScaleCrop>
  <HeadingPairs>
    <vt:vector size="6" baseType="variant">
      <vt:variant>
        <vt:lpstr>使用されているフォント</vt:lpstr>
      </vt:variant>
      <vt:variant>
        <vt:i4>4</vt:i4>
      </vt:variant>
      <vt:variant>
        <vt:lpstr>テーマ</vt:lpstr>
      </vt:variant>
      <vt:variant>
        <vt:i4>1</vt:i4>
      </vt:variant>
      <vt:variant>
        <vt:lpstr>スライド タイトル</vt:lpstr>
      </vt:variant>
      <vt:variant>
        <vt:i4>9</vt:i4>
      </vt:variant>
    </vt:vector>
  </HeadingPairs>
  <TitlesOfParts>
    <vt:vector size="14" baseType="lpstr">
      <vt:lpstr>メイリオ</vt:lpstr>
      <vt:lpstr>Arial</vt:lpstr>
      <vt:lpstr>Century Gothic</vt:lpstr>
      <vt:lpstr>Wingdings 3</vt:lpstr>
      <vt:lpstr>ウィスプ</vt:lpstr>
      <vt:lpstr>「二次創作楽しい」</vt:lpstr>
      <vt:lpstr>今回のお話。</vt:lpstr>
      <vt:lpstr>二次創作って？</vt:lpstr>
      <vt:lpstr>具体的？</vt:lpstr>
      <vt:lpstr>具体的？（２）</vt:lpstr>
      <vt:lpstr>どんな気持ちになるんだろう</vt:lpstr>
      <vt:lpstr>だがしかしだ。</vt:lpstr>
      <vt:lpstr>自分が心がけていること。</vt:lpstr>
      <vt:lpstr>まとめ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「二次創作楽しい」</dc:title>
  <dc:creator>石月健太</dc:creator>
  <cp:lastModifiedBy>石月健太</cp:lastModifiedBy>
  <cp:revision>8</cp:revision>
  <dcterms:created xsi:type="dcterms:W3CDTF">2016-01-19T04:15:33Z</dcterms:created>
  <dcterms:modified xsi:type="dcterms:W3CDTF">2016-01-19T05:36:18Z</dcterms:modified>
</cp:coreProperties>
</file>